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handoutMasterIdLst>
    <p:handoutMasterId r:id="rId44"/>
  </p:handoutMasterIdLst>
  <p:sldIdLst>
    <p:sldId id="1305" r:id="rId2"/>
    <p:sldId id="539" r:id="rId3"/>
    <p:sldId id="540" r:id="rId4"/>
    <p:sldId id="541" r:id="rId5"/>
    <p:sldId id="542" r:id="rId6"/>
    <p:sldId id="543" r:id="rId7"/>
    <p:sldId id="544" r:id="rId8"/>
    <p:sldId id="514" r:id="rId9"/>
    <p:sldId id="515" r:id="rId10"/>
    <p:sldId id="516" r:id="rId11"/>
    <p:sldId id="545" r:id="rId12"/>
    <p:sldId id="546" r:id="rId13"/>
    <p:sldId id="547" r:id="rId14"/>
    <p:sldId id="517" r:id="rId15"/>
    <p:sldId id="518" r:id="rId16"/>
    <p:sldId id="519" r:id="rId17"/>
    <p:sldId id="520" r:id="rId18"/>
    <p:sldId id="521" r:id="rId19"/>
    <p:sldId id="522" r:id="rId20"/>
    <p:sldId id="523" r:id="rId21"/>
    <p:sldId id="524" r:id="rId22"/>
    <p:sldId id="525" r:id="rId23"/>
    <p:sldId id="526" r:id="rId24"/>
    <p:sldId id="527" r:id="rId25"/>
    <p:sldId id="528" r:id="rId26"/>
    <p:sldId id="529" r:id="rId27"/>
    <p:sldId id="530" r:id="rId28"/>
    <p:sldId id="531" r:id="rId29"/>
    <p:sldId id="532" r:id="rId30"/>
    <p:sldId id="533" r:id="rId31"/>
    <p:sldId id="534" r:id="rId32"/>
    <p:sldId id="535" r:id="rId33"/>
    <p:sldId id="536" r:id="rId34"/>
    <p:sldId id="548" r:id="rId35"/>
    <p:sldId id="549" r:id="rId36"/>
    <p:sldId id="284" r:id="rId37"/>
    <p:sldId id="538" r:id="rId38"/>
    <p:sldId id="279" r:id="rId39"/>
    <p:sldId id="481" r:id="rId40"/>
    <p:sldId id="507" r:id="rId41"/>
    <p:sldId id="286" r:id="rId42"/>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780"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endParaRPr lang="en-US"/>
          </a:p>
        </p:txBody>
      </p:sp>
      <p:sp>
        <p:nvSpPr>
          <p:cNvPr id="4" name="Footer Placeholder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9E0D0E76-90D8-4E5B-962C-151E4D2459BA}" type="slidenum">
              <a:rPr lang="en-US" smtClean="0"/>
              <a:t>‹#›</a:t>
            </a:fld>
            <a:endParaRPr lang="en-US"/>
          </a:p>
        </p:txBody>
      </p:sp>
    </p:spTree>
    <p:extLst>
      <p:ext uri="{BB962C8B-B14F-4D97-AF65-F5344CB8AC3E}">
        <p14:creationId xmlns:p14="http://schemas.microsoft.com/office/powerpoint/2010/main" val="3487619895"/>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endParaRPr lang="en-SG"/>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73387188-96C7-4B0B-BBF2-DA279780000C}" type="slidenum">
              <a:rPr lang="en-SG" smtClean="0"/>
              <a:t>‹#›</a:t>
            </a:fld>
            <a:endParaRPr lang="en-SG"/>
          </a:p>
        </p:txBody>
      </p:sp>
    </p:spTree>
    <p:extLst>
      <p:ext uri="{BB962C8B-B14F-4D97-AF65-F5344CB8AC3E}">
        <p14:creationId xmlns:p14="http://schemas.microsoft.com/office/powerpoint/2010/main" val="4130211761"/>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387188-96C7-4B0B-BBF2-DA279780000C}" type="slidenum">
              <a:rPr lang="en-SG" smtClean="0"/>
              <a:t>2</a:t>
            </a:fld>
            <a:endParaRPr lang="en-SG"/>
          </a:p>
        </p:txBody>
      </p:sp>
      <p:sp>
        <p:nvSpPr>
          <p:cNvPr id="5" name="Date Placeholder 4"/>
          <p:cNvSpPr>
            <a:spLocks noGrp="1"/>
          </p:cNvSpPr>
          <p:nvPr>
            <p:ph type="dt" idx="11"/>
          </p:nvPr>
        </p:nvSpPr>
        <p:spPr/>
        <p:txBody>
          <a:bodyPr/>
          <a:lstStyle/>
          <a:p>
            <a:endParaRPr lang="en-SG"/>
          </a:p>
        </p:txBody>
      </p:sp>
    </p:spTree>
    <p:extLst>
      <p:ext uri="{BB962C8B-B14F-4D97-AF65-F5344CB8AC3E}">
        <p14:creationId xmlns:p14="http://schemas.microsoft.com/office/powerpoint/2010/main" val="1967208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11</a:t>
            </a:fld>
            <a:endParaRPr lang="zh-CN" altLang="en-US"/>
          </a:p>
        </p:txBody>
      </p:sp>
      <p:sp>
        <p:nvSpPr>
          <p:cNvPr id="5" name="Date Placeholder 4"/>
          <p:cNvSpPr>
            <a:spLocks noGrp="1"/>
          </p:cNvSpPr>
          <p:nvPr>
            <p:ph type="dt" idx="11"/>
          </p:nvPr>
        </p:nvSpPr>
        <p:spPr/>
        <p:txBody>
          <a:bodyPr/>
          <a:lstStyle/>
          <a:p>
            <a:endParaRPr lang="en-SG"/>
          </a:p>
        </p:txBody>
      </p:sp>
    </p:spTree>
    <p:extLst>
      <p:ext uri="{BB962C8B-B14F-4D97-AF65-F5344CB8AC3E}">
        <p14:creationId xmlns:p14="http://schemas.microsoft.com/office/powerpoint/2010/main" val="3564757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12</a:t>
            </a:fld>
            <a:endParaRPr lang="zh-CN" altLang="en-US"/>
          </a:p>
        </p:txBody>
      </p:sp>
      <p:sp>
        <p:nvSpPr>
          <p:cNvPr id="5" name="Date Placeholder 4"/>
          <p:cNvSpPr>
            <a:spLocks noGrp="1"/>
          </p:cNvSpPr>
          <p:nvPr>
            <p:ph type="dt" idx="11"/>
          </p:nvPr>
        </p:nvSpPr>
        <p:spPr/>
        <p:txBody>
          <a:bodyPr/>
          <a:lstStyle/>
          <a:p>
            <a:endParaRPr lang="en-SG"/>
          </a:p>
        </p:txBody>
      </p:sp>
    </p:spTree>
    <p:extLst>
      <p:ext uri="{BB962C8B-B14F-4D97-AF65-F5344CB8AC3E}">
        <p14:creationId xmlns:p14="http://schemas.microsoft.com/office/powerpoint/2010/main" val="1783754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13</a:t>
            </a:fld>
            <a:endParaRPr lang="zh-CN" altLang="en-US"/>
          </a:p>
        </p:txBody>
      </p:sp>
      <p:sp>
        <p:nvSpPr>
          <p:cNvPr id="5" name="Date Placeholder 4"/>
          <p:cNvSpPr>
            <a:spLocks noGrp="1"/>
          </p:cNvSpPr>
          <p:nvPr>
            <p:ph type="dt" idx="11"/>
          </p:nvPr>
        </p:nvSpPr>
        <p:spPr/>
        <p:txBody>
          <a:bodyPr/>
          <a:lstStyle/>
          <a:p>
            <a:endParaRPr lang="en-SG"/>
          </a:p>
        </p:txBody>
      </p:sp>
    </p:spTree>
    <p:extLst>
      <p:ext uri="{BB962C8B-B14F-4D97-AF65-F5344CB8AC3E}">
        <p14:creationId xmlns:p14="http://schemas.microsoft.com/office/powerpoint/2010/main" val="1789339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36</a:t>
            </a:fld>
            <a:endParaRPr lang="zh-CN" altLang="en-US"/>
          </a:p>
        </p:txBody>
      </p:sp>
      <p:sp>
        <p:nvSpPr>
          <p:cNvPr id="5" name="Date Placeholder 4"/>
          <p:cNvSpPr>
            <a:spLocks noGrp="1"/>
          </p:cNvSpPr>
          <p:nvPr>
            <p:ph type="dt" idx="11"/>
          </p:nvPr>
        </p:nvSpPr>
        <p:spPr/>
        <p:txBody>
          <a:bodyPr/>
          <a:lstStyle/>
          <a:p>
            <a:endParaRPr lang="en-SG"/>
          </a:p>
        </p:txBody>
      </p:sp>
    </p:spTree>
    <p:extLst>
      <p:ext uri="{BB962C8B-B14F-4D97-AF65-F5344CB8AC3E}">
        <p14:creationId xmlns:p14="http://schemas.microsoft.com/office/powerpoint/2010/main" val="3389940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40</a:t>
            </a:fld>
            <a:endParaRPr lang="zh-CN" altLang="en-US"/>
          </a:p>
        </p:txBody>
      </p:sp>
      <p:sp>
        <p:nvSpPr>
          <p:cNvPr id="5" name="Date Placeholder 4"/>
          <p:cNvSpPr>
            <a:spLocks noGrp="1"/>
          </p:cNvSpPr>
          <p:nvPr>
            <p:ph type="dt" idx="11"/>
          </p:nvPr>
        </p:nvSpPr>
        <p:spPr/>
        <p:txBody>
          <a:bodyPr/>
          <a:lstStyle/>
          <a:p>
            <a:endParaRPr lang="en-SG"/>
          </a:p>
        </p:txBody>
      </p:sp>
    </p:spTree>
    <p:extLst>
      <p:ext uri="{BB962C8B-B14F-4D97-AF65-F5344CB8AC3E}">
        <p14:creationId xmlns:p14="http://schemas.microsoft.com/office/powerpoint/2010/main" val="864079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41</a:t>
            </a:fld>
            <a:endParaRPr lang="zh-CN" altLang="en-US"/>
          </a:p>
        </p:txBody>
      </p:sp>
      <p:sp>
        <p:nvSpPr>
          <p:cNvPr id="5" name="Date Placeholder 4"/>
          <p:cNvSpPr>
            <a:spLocks noGrp="1"/>
          </p:cNvSpPr>
          <p:nvPr>
            <p:ph type="dt" idx="11"/>
          </p:nvPr>
        </p:nvSpPr>
        <p:spPr/>
        <p:txBody>
          <a:bodyPr/>
          <a:lstStyle/>
          <a:p>
            <a:endParaRPr lang="en-SG"/>
          </a:p>
        </p:txBody>
      </p:sp>
    </p:spTree>
    <p:extLst>
      <p:ext uri="{BB962C8B-B14F-4D97-AF65-F5344CB8AC3E}">
        <p14:creationId xmlns:p14="http://schemas.microsoft.com/office/powerpoint/2010/main" val="1168735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75C26BE-4176-4DF6-88B8-ECBED8DFD863}" type="datetimeFigureOut">
              <a:rPr lang="en-US" smtClean="0"/>
              <a:t>8/12/2022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AC5156-619A-4C78-BDA0-DF14380DBC5A}" type="slidenum">
              <a:rPr lang="en-US" smtClean="0"/>
              <a:t>‹#›</a:t>
            </a:fld>
            <a:endParaRPr lang="en-US"/>
          </a:p>
        </p:txBody>
      </p:sp>
    </p:spTree>
    <p:extLst>
      <p:ext uri="{BB962C8B-B14F-4D97-AF65-F5344CB8AC3E}">
        <p14:creationId xmlns:p14="http://schemas.microsoft.com/office/powerpoint/2010/main" val="3775030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5C26BE-4176-4DF6-88B8-ECBED8DFD863}" type="datetimeFigureOut">
              <a:rPr lang="en-US" smtClean="0"/>
              <a:t>8/12/2022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AC5156-619A-4C78-BDA0-DF14380DBC5A}" type="slidenum">
              <a:rPr lang="en-US" smtClean="0"/>
              <a:t>‹#›</a:t>
            </a:fld>
            <a:endParaRPr lang="en-US"/>
          </a:p>
        </p:txBody>
      </p:sp>
    </p:spTree>
    <p:extLst>
      <p:ext uri="{BB962C8B-B14F-4D97-AF65-F5344CB8AC3E}">
        <p14:creationId xmlns:p14="http://schemas.microsoft.com/office/powerpoint/2010/main" val="4193224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5C26BE-4176-4DF6-88B8-ECBED8DFD863}" type="datetimeFigureOut">
              <a:rPr lang="en-US" smtClean="0"/>
              <a:t>8/12/2022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AC5156-619A-4C78-BDA0-DF14380DBC5A}" type="slidenum">
              <a:rPr lang="en-US" smtClean="0"/>
              <a:t>‹#›</a:t>
            </a:fld>
            <a:endParaRPr lang="en-US"/>
          </a:p>
        </p:txBody>
      </p:sp>
    </p:spTree>
    <p:extLst>
      <p:ext uri="{BB962C8B-B14F-4D97-AF65-F5344CB8AC3E}">
        <p14:creationId xmlns:p14="http://schemas.microsoft.com/office/powerpoint/2010/main" val="2318798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5C26BE-4176-4DF6-88B8-ECBED8DFD863}" type="datetimeFigureOut">
              <a:rPr lang="en-US" smtClean="0"/>
              <a:t>8/12/2022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AC5156-619A-4C78-BDA0-DF14380DBC5A}" type="slidenum">
              <a:rPr lang="en-US" smtClean="0"/>
              <a:t>‹#›</a:t>
            </a:fld>
            <a:endParaRPr lang="en-US"/>
          </a:p>
        </p:txBody>
      </p:sp>
    </p:spTree>
    <p:extLst>
      <p:ext uri="{BB962C8B-B14F-4D97-AF65-F5344CB8AC3E}">
        <p14:creationId xmlns:p14="http://schemas.microsoft.com/office/powerpoint/2010/main" val="1984405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5C26BE-4176-4DF6-88B8-ECBED8DFD863}" type="datetimeFigureOut">
              <a:rPr lang="en-US" smtClean="0"/>
              <a:t>8/12/2022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AC5156-619A-4C78-BDA0-DF14380DBC5A}" type="slidenum">
              <a:rPr lang="en-US" smtClean="0"/>
              <a:t>‹#›</a:t>
            </a:fld>
            <a:endParaRPr lang="en-US"/>
          </a:p>
        </p:txBody>
      </p:sp>
    </p:spTree>
    <p:extLst>
      <p:ext uri="{BB962C8B-B14F-4D97-AF65-F5344CB8AC3E}">
        <p14:creationId xmlns:p14="http://schemas.microsoft.com/office/powerpoint/2010/main" val="3099170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75C26BE-4176-4DF6-88B8-ECBED8DFD863}" type="datetimeFigureOut">
              <a:rPr lang="en-US" smtClean="0"/>
              <a:t>8/12/2022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AC5156-619A-4C78-BDA0-DF14380DBC5A}" type="slidenum">
              <a:rPr lang="en-US" smtClean="0"/>
              <a:t>‹#›</a:t>
            </a:fld>
            <a:endParaRPr lang="en-US"/>
          </a:p>
        </p:txBody>
      </p:sp>
    </p:spTree>
    <p:extLst>
      <p:ext uri="{BB962C8B-B14F-4D97-AF65-F5344CB8AC3E}">
        <p14:creationId xmlns:p14="http://schemas.microsoft.com/office/powerpoint/2010/main" val="3816910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75C26BE-4176-4DF6-88B8-ECBED8DFD863}" type="datetimeFigureOut">
              <a:rPr lang="en-US" smtClean="0"/>
              <a:t>8/12/2022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AC5156-619A-4C78-BDA0-DF14380DBC5A}" type="slidenum">
              <a:rPr lang="en-US" smtClean="0"/>
              <a:t>‹#›</a:t>
            </a:fld>
            <a:endParaRPr lang="en-US"/>
          </a:p>
        </p:txBody>
      </p:sp>
    </p:spTree>
    <p:extLst>
      <p:ext uri="{BB962C8B-B14F-4D97-AF65-F5344CB8AC3E}">
        <p14:creationId xmlns:p14="http://schemas.microsoft.com/office/powerpoint/2010/main" val="2790518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75C26BE-4176-4DF6-88B8-ECBED8DFD863}" type="datetimeFigureOut">
              <a:rPr lang="en-US" smtClean="0"/>
              <a:t>8/12/2022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AC5156-619A-4C78-BDA0-DF14380DBC5A}" type="slidenum">
              <a:rPr lang="en-US" smtClean="0"/>
              <a:t>‹#›</a:t>
            </a:fld>
            <a:endParaRPr lang="en-US"/>
          </a:p>
        </p:txBody>
      </p:sp>
    </p:spTree>
    <p:extLst>
      <p:ext uri="{BB962C8B-B14F-4D97-AF65-F5344CB8AC3E}">
        <p14:creationId xmlns:p14="http://schemas.microsoft.com/office/powerpoint/2010/main" val="737923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5C26BE-4176-4DF6-88B8-ECBED8DFD863}" type="datetimeFigureOut">
              <a:rPr lang="en-US" smtClean="0"/>
              <a:t>8/12/2022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AC5156-619A-4C78-BDA0-DF14380DBC5A}" type="slidenum">
              <a:rPr lang="en-US" smtClean="0"/>
              <a:t>‹#›</a:t>
            </a:fld>
            <a:endParaRPr lang="en-US"/>
          </a:p>
        </p:txBody>
      </p:sp>
    </p:spTree>
    <p:extLst>
      <p:ext uri="{BB962C8B-B14F-4D97-AF65-F5344CB8AC3E}">
        <p14:creationId xmlns:p14="http://schemas.microsoft.com/office/powerpoint/2010/main" val="3006365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5C26BE-4176-4DF6-88B8-ECBED8DFD863}" type="datetimeFigureOut">
              <a:rPr lang="en-US" smtClean="0"/>
              <a:t>8/12/2022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AC5156-619A-4C78-BDA0-DF14380DBC5A}" type="slidenum">
              <a:rPr lang="en-US" smtClean="0"/>
              <a:t>‹#›</a:t>
            </a:fld>
            <a:endParaRPr lang="en-US"/>
          </a:p>
        </p:txBody>
      </p:sp>
    </p:spTree>
    <p:extLst>
      <p:ext uri="{BB962C8B-B14F-4D97-AF65-F5344CB8AC3E}">
        <p14:creationId xmlns:p14="http://schemas.microsoft.com/office/powerpoint/2010/main" val="869466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5C26BE-4176-4DF6-88B8-ECBED8DFD863}" type="datetimeFigureOut">
              <a:rPr lang="en-US" smtClean="0"/>
              <a:t>8/12/2022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AC5156-619A-4C78-BDA0-DF14380DBC5A}" type="slidenum">
              <a:rPr lang="en-US" smtClean="0"/>
              <a:t>‹#›</a:t>
            </a:fld>
            <a:endParaRPr lang="en-US"/>
          </a:p>
        </p:txBody>
      </p:sp>
    </p:spTree>
    <p:extLst>
      <p:ext uri="{BB962C8B-B14F-4D97-AF65-F5344CB8AC3E}">
        <p14:creationId xmlns:p14="http://schemas.microsoft.com/office/powerpoint/2010/main" val="814891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5C26BE-4176-4DF6-88B8-ECBED8DFD863}" type="datetimeFigureOut">
              <a:rPr lang="en-US" smtClean="0"/>
              <a:t>8/12/2022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AC5156-619A-4C78-BDA0-DF14380DBC5A}" type="slidenum">
              <a:rPr lang="en-US" smtClean="0"/>
              <a:t>‹#›</a:t>
            </a:fld>
            <a:endParaRPr lang="en-US"/>
          </a:p>
        </p:txBody>
      </p:sp>
    </p:spTree>
    <p:extLst>
      <p:ext uri="{BB962C8B-B14F-4D97-AF65-F5344CB8AC3E}">
        <p14:creationId xmlns:p14="http://schemas.microsoft.com/office/powerpoint/2010/main" val="33420109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6.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8" Type="http://schemas.openxmlformats.org/officeDocument/2006/relationships/hyperlink" Target="https://vi.wikipedia.org/wiki/1946" TargetMode="External"/><Relationship Id="rId3" Type="http://schemas.openxmlformats.org/officeDocument/2006/relationships/image" Target="../media/image22.png"/><Relationship Id="rId7" Type="http://schemas.openxmlformats.org/officeDocument/2006/relationships/hyperlink" Target="https://vi.wikipedia.org/wiki/1937" TargetMode="External"/><Relationship Id="rId12" Type="http://schemas.openxmlformats.org/officeDocument/2006/relationships/hyperlink" Target="https://vi.wikipedia.org/wiki/1961"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5.jpeg"/><Relationship Id="rId11" Type="http://schemas.openxmlformats.org/officeDocument/2006/relationships/hyperlink" Target="https://vi.wikipedia.org/wiki/1955" TargetMode="External"/><Relationship Id="rId5" Type="http://schemas.openxmlformats.org/officeDocument/2006/relationships/image" Target="../media/image24.jpeg"/><Relationship Id="rId10" Type="http://schemas.openxmlformats.org/officeDocument/2006/relationships/hyperlink" Target="https://vi.wikipedia.org/wiki/1954" TargetMode="External"/><Relationship Id="rId4" Type="http://schemas.openxmlformats.org/officeDocument/2006/relationships/image" Target="../media/image23.jpeg"/><Relationship Id="rId9" Type="http://schemas.openxmlformats.org/officeDocument/2006/relationships/hyperlink" Target="https://vi.wikipedia.org/wiki/1947"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vi.wikipedia.org/wiki/1971" TargetMode="External"/><Relationship Id="rId3" Type="http://schemas.openxmlformats.org/officeDocument/2006/relationships/image" Target="../media/image22.png"/><Relationship Id="rId7" Type="http://schemas.openxmlformats.org/officeDocument/2006/relationships/hyperlink" Target="https://vi.wikipedia.org/wiki/1962" TargetMode="External"/><Relationship Id="rId12" Type="http://schemas.openxmlformats.org/officeDocument/2006/relationships/hyperlink" Target="https://vi.wikipedia.org/wiki/1992"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8.jpeg"/><Relationship Id="rId11" Type="http://schemas.openxmlformats.org/officeDocument/2006/relationships/hyperlink" Target="https://vi.wikipedia.org/wiki/1978" TargetMode="External"/><Relationship Id="rId5" Type="http://schemas.openxmlformats.org/officeDocument/2006/relationships/image" Target="../media/image27.jpeg"/><Relationship Id="rId10" Type="http://schemas.openxmlformats.org/officeDocument/2006/relationships/hyperlink" Target="https://vi.wikipedia.org/wiki/1977" TargetMode="External"/><Relationship Id="rId4" Type="http://schemas.openxmlformats.org/officeDocument/2006/relationships/image" Target="../media/image26.jpeg"/><Relationship Id="rId9" Type="http://schemas.openxmlformats.org/officeDocument/2006/relationships/hyperlink" Target="https://vi.wikipedia.org/wiki/1972"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7.png"/><Relationship Id="rId5" Type="http://schemas.microsoft.com/office/2007/relationships/hdphoto" Target="../media/hdphoto4.wdp"/><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9.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41.png"/><Relationship Id="rId4" Type="http://schemas.openxmlformats.org/officeDocument/2006/relationships/image" Target="../media/image40.jp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jpg"/><Relationship Id="rId1" Type="http://schemas.openxmlformats.org/officeDocument/2006/relationships/slideLayout" Target="../slideLayouts/slideLayout2.xml"/><Relationship Id="rId4" Type="http://schemas.microsoft.com/office/2007/relationships/hdphoto" Target="../media/hdphoto8.wdp"/></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45.png"/><Relationship Id="rId4" Type="http://schemas.microsoft.com/office/2007/relationships/hdphoto" Target="../media/hdphoto9.wdp"/><Relationship Id="rId9"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hdphoto" Target="../media/hdphoto12.wdp"/><Relationship Id="rId7" Type="http://schemas.microsoft.com/office/2007/relationships/hdphoto" Target="../media/hdphoto6.wdp"/><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39.png"/><Relationship Id="rId11" Type="http://schemas.microsoft.com/office/2007/relationships/hdphoto" Target="../media/hdphoto15.wdp"/><Relationship Id="rId5" Type="http://schemas.microsoft.com/office/2007/relationships/hdphoto" Target="../media/hdphoto13.wdp"/><Relationship Id="rId10" Type="http://schemas.openxmlformats.org/officeDocument/2006/relationships/image" Target="../media/image52.png"/><Relationship Id="rId4" Type="http://schemas.openxmlformats.org/officeDocument/2006/relationships/image" Target="../media/image50.png"/><Relationship Id="rId9" Type="http://schemas.microsoft.com/office/2007/relationships/hdphoto" Target="../media/hdphoto14.wdp"/></Relationships>
</file>

<file path=ppt/slides/_rels/slide2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7.jpg"/><Relationship Id="rId1" Type="http://schemas.openxmlformats.org/officeDocument/2006/relationships/slideLayout" Target="../slideLayouts/slideLayout2.xml"/><Relationship Id="rId6" Type="http://schemas.microsoft.com/office/2007/relationships/hdphoto" Target="../media/hdphoto16.wdp"/><Relationship Id="rId5" Type="http://schemas.openxmlformats.org/officeDocument/2006/relationships/image" Target="../media/image58.png"/><Relationship Id="rId4" Type="http://schemas.microsoft.com/office/2007/relationships/hdphoto" Target="../media/hdphoto15.wdp"/></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18" Type="http://schemas.openxmlformats.org/officeDocument/2006/relationships/image" Target="../media/image82.png"/><Relationship Id="rId26" Type="http://schemas.openxmlformats.org/officeDocument/2006/relationships/image" Target="../media/image90.jpeg"/><Relationship Id="rId3" Type="http://schemas.openxmlformats.org/officeDocument/2006/relationships/image" Target="../media/image67.png"/><Relationship Id="rId21" Type="http://schemas.openxmlformats.org/officeDocument/2006/relationships/image" Target="../media/image85.png"/><Relationship Id="rId7" Type="http://schemas.openxmlformats.org/officeDocument/2006/relationships/image" Target="../media/image71.png"/><Relationship Id="rId12" Type="http://schemas.openxmlformats.org/officeDocument/2006/relationships/image" Target="../media/image76.png"/><Relationship Id="rId17" Type="http://schemas.openxmlformats.org/officeDocument/2006/relationships/image" Target="../media/image81.png"/><Relationship Id="rId25" Type="http://schemas.openxmlformats.org/officeDocument/2006/relationships/image" Target="../media/image89.jpeg"/><Relationship Id="rId2" Type="http://schemas.openxmlformats.org/officeDocument/2006/relationships/image" Target="../media/image66.png"/><Relationship Id="rId16" Type="http://schemas.openxmlformats.org/officeDocument/2006/relationships/image" Target="../media/image80.png"/><Relationship Id="rId20"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5.png"/><Relationship Id="rId24" Type="http://schemas.openxmlformats.org/officeDocument/2006/relationships/image" Target="../media/image88.jpeg"/><Relationship Id="rId5" Type="http://schemas.openxmlformats.org/officeDocument/2006/relationships/image" Target="../media/image69.png"/><Relationship Id="rId15" Type="http://schemas.openxmlformats.org/officeDocument/2006/relationships/image" Target="../media/image79.png"/><Relationship Id="rId23" Type="http://schemas.openxmlformats.org/officeDocument/2006/relationships/image" Target="../media/image87.jpeg"/><Relationship Id="rId10" Type="http://schemas.openxmlformats.org/officeDocument/2006/relationships/image" Target="../media/image74.png"/><Relationship Id="rId19" Type="http://schemas.openxmlformats.org/officeDocument/2006/relationships/image" Target="../media/image83.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 Id="rId22"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a:extLst>
              <a:ext uri="{FF2B5EF4-FFF2-40B4-BE49-F238E27FC236}">
                <a16:creationId xmlns:a16="http://schemas.microsoft.com/office/drawing/2014/main" id="{7BFE5393-7D96-B35A-D5A7-822D1343D6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688" y="1241"/>
            <a:ext cx="12292485" cy="6855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descr="Đa Thức Màu Xanh Công Nghệ Cao Công Nghệ Vector Bóng Nền Hình ảnh | Định  dạng hình ảnh AI 400051879| vn.lovepik.com">
            <a:extLst>
              <a:ext uri="{FF2B5EF4-FFF2-40B4-BE49-F238E27FC236}">
                <a16:creationId xmlns:a16="http://schemas.microsoft.com/office/drawing/2014/main" id="{D8DCC1E2-CDE6-4E22-A367-C0C04DAF73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886"/>
          <a:stretch/>
        </p:blipFill>
        <p:spPr bwMode="auto">
          <a:xfrm>
            <a:off x="0" y="5769265"/>
            <a:ext cx="12192000" cy="171688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10">
            <a:extLst>
              <a:ext uri="{FF2B5EF4-FFF2-40B4-BE49-F238E27FC236}">
                <a16:creationId xmlns:a16="http://schemas.microsoft.com/office/drawing/2014/main" id="{23507E43-161E-4841-AA44-6EB5C59C2ABC}"/>
              </a:ext>
            </a:extLst>
          </p:cNvPr>
          <p:cNvSpPr txBox="1">
            <a:spLocks noChangeArrowheads="1"/>
          </p:cNvSpPr>
          <p:nvPr/>
        </p:nvSpPr>
        <p:spPr bwMode="auto">
          <a:xfrm>
            <a:off x="404947" y="3429000"/>
            <a:ext cx="7039430" cy="1716880"/>
          </a:xfrm>
          <a:prstGeom prst="rect">
            <a:avLst/>
          </a:prstGeom>
          <a:solidFill>
            <a:srgbClr val="002060"/>
          </a:solidFill>
          <a:ln>
            <a:noFill/>
          </a:ln>
          <a:effectLst/>
        </p:spPr>
        <p:txBody>
          <a:bodyPr wrap="square">
            <a:spAutoFit/>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just" fontAlgn="base">
              <a:lnSpc>
                <a:spcPct val="130000"/>
              </a:lnSpc>
              <a:spcBef>
                <a:spcPct val="0"/>
              </a:spcBef>
              <a:spcAft>
                <a:spcPct val="0"/>
              </a:spcAft>
            </a:pPr>
            <a:endParaRPr lang="en-US" altLang="en-US" sz="2800" dirty="0">
              <a:solidFill>
                <a:schemeClr val="bg1"/>
              </a:solidFill>
              <a:latin typeface="Times New Roman" panose="02020603050405020304" pitchFamily="18" charset="0"/>
              <a:cs typeface="Times New Roman" panose="02020603050405020304" pitchFamily="18" charset="0"/>
            </a:endParaRPr>
          </a:p>
          <a:p>
            <a:pPr algn="just" fontAlgn="base">
              <a:lnSpc>
                <a:spcPct val="130000"/>
              </a:lnSpc>
              <a:spcBef>
                <a:spcPct val="0"/>
              </a:spcBef>
              <a:spcAft>
                <a:spcPct val="0"/>
              </a:spcAft>
            </a:pPr>
            <a:endParaRPr lang="en-US" altLang="en-US" sz="2800" dirty="0">
              <a:solidFill>
                <a:schemeClr val="bg1"/>
              </a:solidFill>
              <a:latin typeface="Times New Roman" panose="02020603050405020304" pitchFamily="18" charset="0"/>
              <a:cs typeface="Times New Roman" panose="02020603050405020304" pitchFamily="18" charset="0"/>
            </a:endParaRPr>
          </a:p>
          <a:p>
            <a:pPr algn="just" fontAlgn="base">
              <a:lnSpc>
                <a:spcPct val="130000"/>
              </a:lnSpc>
              <a:spcBef>
                <a:spcPct val="0"/>
              </a:spcBef>
              <a:spcAft>
                <a:spcPct val="0"/>
              </a:spcAft>
            </a:pPr>
            <a:endParaRPr lang="vi-VN" altLang="en-US" sz="2800" dirty="0">
              <a:solidFill>
                <a:schemeClr val="bg1"/>
              </a:solidFill>
              <a:latin typeface="Times New Roman" panose="02020603050405020304" pitchFamily="18" charset="0"/>
              <a:cs typeface="Times New Roman" panose="02020603050405020304" pitchFamily="18" charset="0"/>
            </a:endParaRPr>
          </a:p>
        </p:txBody>
      </p:sp>
      <p:sp>
        <p:nvSpPr>
          <p:cNvPr id="13" name="Text Box 10">
            <a:extLst>
              <a:ext uri="{FF2B5EF4-FFF2-40B4-BE49-F238E27FC236}">
                <a16:creationId xmlns:a16="http://schemas.microsoft.com/office/drawing/2014/main" id="{AADD34A7-8E63-437B-9BFF-449081F7DA19}"/>
              </a:ext>
            </a:extLst>
          </p:cNvPr>
          <p:cNvSpPr txBox="1">
            <a:spLocks noChangeArrowheads="1"/>
          </p:cNvSpPr>
          <p:nvPr/>
        </p:nvSpPr>
        <p:spPr bwMode="auto">
          <a:xfrm>
            <a:off x="404947" y="1643309"/>
            <a:ext cx="7039430" cy="1156727"/>
          </a:xfrm>
          <a:prstGeom prst="rect">
            <a:avLst/>
          </a:prstGeom>
          <a:solidFill>
            <a:schemeClr val="accent2">
              <a:lumMod val="75000"/>
            </a:schemeClr>
          </a:solidFill>
          <a:ln>
            <a:noFill/>
          </a:ln>
          <a:effectLst/>
        </p:spPr>
        <p:txBody>
          <a:bodyPr wrap="square">
            <a:spAutoFit/>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just" fontAlgn="base">
              <a:lnSpc>
                <a:spcPct val="130000"/>
              </a:lnSpc>
              <a:spcBef>
                <a:spcPct val="0"/>
              </a:spcBef>
              <a:spcAft>
                <a:spcPct val="0"/>
              </a:spcAft>
            </a:pPr>
            <a:endParaRPr lang="en-US" altLang="en-US" sz="2800" dirty="0">
              <a:solidFill>
                <a:schemeClr val="bg1"/>
              </a:solidFill>
              <a:latin typeface="Times New Roman" panose="02020603050405020304" pitchFamily="18" charset="0"/>
              <a:cs typeface="Times New Roman" panose="02020603050405020304" pitchFamily="18" charset="0"/>
            </a:endParaRPr>
          </a:p>
          <a:p>
            <a:pPr algn="just" fontAlgn="base">
              <a:lnSpc>
                <a:spcPct val="130000"/>
              </a:lnSpc>
              <a:spcBef>
                <a:spcPct val="0"/>
              </a:spcBef>
              <a:spcAft>
                <a:spcPct val="0"/>
              </a:spcAft>
            </a:pPr>
            <a:endParaRPr lang="en-US" altLang="en-US" sz="2800" dirty="0">
              <a:solidFill>
                <a:schemeClr val="bg1"/>
              </a:solidFill>
              <a:latin typeface="Times New Roman" panose="02020603050405020304" pitchFamily="18" charset="0"/>
              <a:cs typeface="Times New Roman" panose="02020603050405020304" pitchFamily="18" charset="0"/>
            </a:endParaRPr>
          </a:p>
        </p:txBody>
      </p:sp>
      <p:pic>
        <p:nvPicPr>
          <p:cNvPr id="3078" name="Picture 6" descr="Cờ Việt Nam Hình ảnh PNG | Vector và các tập tin PSD | Tải về miễn phí trên  Pngtree">
            <a:extLst>
              <a:ext uri="{FF2B5EF4-FFF2-40B4-BE49-F238E27FC236}">
                <a16:creationId xmlns:a16="http://schemas.microsoft.com/office/drawing/2014/main" id="{CD8BC975-20C5-4765-87AA-881A9B8B233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1220082">
            <a:off x="7348195" y="-1619660"/>
            <a:ext cx="5199527" cy="504458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hà thơ Tố Hữu - “Trăm năm duyên kiếp Đảng và thơ”">
            <a:extLst>
              <a:ext uri="{FF2B5EF4-FFF2-40B4-BE49-F238E27FC236}">
                <a16:creationId xmlns:a16="http://schemas.microsoft.com/office/drawing/2014/main" id="{36021C4D-8256-465B-AD3C-BDA3342AD65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4286" b="73143" l="52778" r="97778">
                        <a14:foregroundMark x1="73333" y1="14476" x2="79630" y2="15048"/>
                        <a14:foregroundMark x1="70185" y1="54476" x2="55185" y2="67048"/>
                        <a14:foregroundMark x1="55185" y1="67048" x2="55000" y2="67238"/>
                        <a14:foregroundMark x1="86667" y1="50095" x2="97778" y2="73143"/>
                      </a14:backgroundRemoval>
                    </a14:imgEffect>
                  </a14:imgLayer>
                </a14:imgProps>
              </a:ext>
              <a:ext uri="{28A0092B-C50C-407E-A947-70E740481C1C}">
                <a14:useLocalDpi xmlns:a14="http://schemas.microsoft.com/office/drawing/2010/main" val="0"/>
              </a:ext>
            </a:extLst>
          </a:blip>
          <a:srcRect l="47707" t="8510" r="-47707" b="30615"/>
          <a:stretch/>
        </p:blipFill>
        <p:spPr bwMode="auto">
          <a:xfrm>
            <a:off x="8656319" y="941073"/>
            <a:ext cx="6812281" cy="33973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5211D35-0BA9-41C6-A073-E23A91190BFC}"/>
              </a:ext>
            </a:extLst>
          </p:cNvPr>
          <p:cNvPicPr>
            <a:picLocks noChangeAspect="1"/>
          </p:cNvPicPr>
          <p:nvPr/>
        </p:nvPicPr>
        <p:blipFill>
          <a:blip r:embed="rId7"/>
          <a:stretch>
            <a:fillRect/>
          </a:stretch>
        </p:blipFill>
        <p:spPr>
          <a:xfrm>
            <a:off x="1434309" y="0"/>
            <a:ext cx="5475778" cy="1882146"/>
          </a:xfrm>
          <a:prstGeom prst="rect">
            <a:avLst/>
          </a:prstGeom>
        </p:spPr>
      </p:pic>
      <p:sp>
        <p:nvSpPr>
          <p:cNvPr id="6" name="TextBox 5">
            <a:extLst>
              <a:ext uri="{FF2B5EF4-FFF2-40B4-BE49-F238E27FC236}">
                <a16:creationId xmlns:a16="http://schemas.microsoft.com/office/drawing/2014/main" id="{F2B73CB7-3F54-4AF1-A2BF-D20D987110E9}"/>
              </a:ext>
            </a:extLst>
          </p:cNvPr>
          <p:cNvSpPr txBox="1"/>
          <p:nvPr/>
        </p:nvSpPr>
        <p:spPr>
          <a:xfrm>
            <a:off x="1434309" y="902634"/>
            <a:ext cx="5701625" cy="523220"/>
          </a:xfrm>
          <a:prstGeom prst="rect">
            <a:avLst/>
          </a:prstGeom>
          <a:noFill/>
        </p:spPr>
        <p:txBody>
          <a:bodyPr wrap="none" rtlCol="0">
            <a:spAutoFit/>
          </a:bodyPr>
          <a:lstStyle/>
          <a:p>
            <a:r>
              <a:rPr lang="en-US" sz="2800" i="1" dirty="0" err="1">
                <a:latin typeface="Times New Roman" panose="02020603050405020304" pitchFamily="18" charset="0"/>
                <a:cs typeface="Times New Roman" panose="02020603050405020304" pitchFamily="18" charset="0"/>
              </a:rPr>
              <a:t>Trăm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năm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duyên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kiếp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Đảng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thơ</a:t>
            </a:r>
            <a:endParaRPr lang="en-US" sz="2800" i="1" dirty="0">
              <a:latin typeface="Times New Roman" panose="02020603050405020304" pitchFamily="18" charset="0"/>
              <a:cs typeface="Times New Roman" panose="02020603050405020304" pitchFamily="18" charset="0"/>
            </a:endParaRPr>
          </a:p>
        </p:txBody>
      </p:sp>
      <p:sp>
        <p:nvSpPr>
          <p:cNvPr id="10" name="Text Box 10">
            <a:extLst>
              <a:ext uri="{FF2B5EF4-FFF2-40B4-BE49-F238E27FC236}">
                <a16:creationId xmlns:a16="http://schemas.microsoft.com/office/drawing/2014/main" id="{110EF56E-D04A-427F-A007-5CA9923CC130}"/>
              </a:ext>
            </a:extLst>
          </p:cNvPr>
          <p:cNvSpPr txBox="1">
            <a:spLocks noChangeArrowheads="1"/>
          </p:cNvSpPr>
          <p:nvPr/>
        </p:nvSpPr>
        <p:spPr bwMode="auto">
          <a:xfrm>
            <a:off x="8900160" y="4219486"/>
            <a:ext cx="3291840" cy="1964961"/>
          </a:xfrm>
          <a:prstGeom prst="rect">
            <a:avLst/>
          </a:prstGeom>
          <a:solidFill>
            <a:schemeClr val="accent4">
              <a:lumMod val="60000"/>
              <a:lumOff val="40000"/>
            </a:schemeClr>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just" fontAlgn="base">
              <a:lnSpc>
                <a:spcPct val="130000"/>
              </a:lnSpc>
              <a:spcBef>
                <a:spcPct val="0"/>
              </a:spcBef>
              <a:spcAft>
                <a:spcPct val="0"/>
              </a:spcAft>
            </a:pP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b="0" dirty="0" err="1">
                <a:solidFill>
                  <a:srgbClr val="000000"/>
                </a:solidFill>
                <a:latin typeface="Times New Roman" panose="02020603050405020304" pitchFamily="18" charset="0"/>
                <a:cs typeface="Times New Roman" panose="02020603050405020304" pitchFamily="18" charset="0"/>
              </a:rPr>
              <a:t>Tố</a:t>
            </a:r>
            <a:r>
              <a:rPr lang="en-US" altLang="en-US" sz="2400" b="0" dirty="0">
                <a:solidFill>
                  <a:srgbClr val="000000"/>
                </a:solidFill>
                <a:latin typeface="Times New Roman" panose="02020603050405020304" pitchFamily="18" charset="0"/>
                <a:cs typeface="Times New Roman" panose="02020603050405020304" pitchFamily="18" charset="0"/>
              </a:rPr>
              <a:t> </a:t>
            </a:r>
            <a:r>
              <a:rPr lang="en-US" altLang="en-US" sz="2400" b="0" dirty="0" err="1">
                <a:solidFill>
                  <a:srgbClr val="000000"/>
                </a:solidFill>
                <a:latin typeface="Times New Roman" panose="02020603050405020304" pitchFamily="18" charset="0"/>
                <a:cs typeface="Times New Roman" panose="02020603050405020304" pitchFamily="18" charset="0"/>
              </a:rPr>
              <a:t>Hữu</a:t>
            </a:r>
            <a:r>
              <a:rPr lang="en-US" altLang="en-US" sz="2400" b="0" dirty="0">
                <a:solidFill>
                  <a:srgbClr val="000000"/>
                </a:solidFill>
                <a:latin typeface="Times New Roman" panose="02020603050405020304" pitchFamily="18" charset="0"/>
                <a:cs typeface="Times New Roman" panose="02020603050405020304" pitchFamily="18" charset="0"/>
              </a:rPr>
              <a:t> (1920 – 2002)</a:t>
            </a:r>
          </a:p>
          <a:p>
            <a:pPr algn="just" fontAlgn="base">
              <a:lnSpc>
                <a:spcPct val="130000"/>
              </a:lnSpc>
              <a:spcBef>
                <a:spcPct val="0"/>
              </a:spcBef>
              <a:spcAft>
                <a:spcPct val="0"/>
              </a:spcAft>
            </a:pPr>
            <a:r>
              <a:rPr lang="en-US" altLang="en-US" sz="2400" b="0" dirty="0">
                <a:solidFill>
                  <a:srgbClr val="000000"/>
                </a:solidFill>
                <a:latin typeface="Times New Roman" panose="02020603050405020304" pitchFamily="18" charset="0"/>
                <a:cs typeface="Times New Roman" panose="02020603050405020304" pitchFamily="18" charset="0"/>
              </a:rPr>
              <a:t>- </a:t>
            </a:r>
            <a:r>
              <a:rPr lang="en-US" altLang="en-US" sz="2400" b="0" dirty="0" err="1">
                <a:solidFill>
                  <a:srgbClr val="000000"/>
                </a:solidFill>
                <a:latin typeface="Times New Roman" panose="02020603050405020304" pitchFamily="18" charset="0"/>
                <a:cs typeface="Times New Roman" panose="02020603050405020304" pitchFamily="18" charset="0"/>
              </a:rPr>
              <a:t>Tên</a:t>
            </a:r>
            <a:r>
              <a:rPr lang="en-US" altLang="en-US" sz="2400" b="0" dirty="0">
                <a:solidFill>
                  <a:srgbClr val="000000"/>
                </a:solidFill>
                <a:latin typeface="Times New Roman" panose="02020603050405020304" pitchFamily="18" charset="0"/>
                <a:cs typeface="Times New Roman" panose="02020603050405020304" pitchFamily="18" charset="0"/>
              </a:rPr>
              <a:t> </a:t>
            </a:r>
            <a:r>
              <a:rPr lang="en-US" altLang="en-US" sz="2400" b="0" dirty="0" err="1">
                <a:solidFill>
                  <a:srgbClr val="000000"/>
                </a:solidFill>
                <a:latin typeface="Times New Roman" panose="02020603050405020304" pitchFamily="18" charset="0"/>
                <a:cs typeface="Times New Roman" panose="02020603050405020304" pitchFamily="18" charset="0"/>
              </a:rPr>
              <a:t>khai</a:t>
            </a:r>
            <a:r>
              <a:rPr lang="en-US" altLang="en-US" sz="2400" b="0" dirty="0">
                <a:solidFill>
                  <a:srgbClr val="000000"/>
                </a:solidFill>
                <a:latin typeface="Times New Roman" panose="02020603050405020304" pitchFamily="18" charset="0"/>
                <a:cs typeface="Times New Roman" panose="02020603050405020304" pitchFamily="18" charset="0"/>
              </a:rPr>
              <a:t> </a:t>
            </a:r>
            <a:r>
              <a:rPr lang="en-US" altLang="en-US" sz="2400" b="0" dirty="0" err="1">
                <a:solidFill>
                  <a:srgbClr val="000000"/>
                </a:solidFill>
                <a:latin typeface="Times New Roman" panose="02020603050405020304" pitchFamily="18" charset="0"/>
                <a:cs typeface="Times New Roman" panose="02020603050405020304" pitchFamily="18" charset="0"/>
              </a:rPr>
              <a:t>sinh</a:t>
            </a:r>
            <a:r>
              <a:rPr lang="en-US" altLang="en-US" sz="2400" b="0" dirty="0">
                <a:solidFill>
                  <a:srgbClr val="000000"/>
                </a:solidFill>
                <a:latin typeface="Times New Roman" panose="02020603050405020304" pitchFamily="18" charset="0"/>
                <a:cs typeface="Times New Roman" panose="02020603050405020304" pitchFamily="18" charset="0"/>
              </a:rPr>
              <a:t>: </a:t>
            </a:r>
            <a:r>
              <a:rPr lang="en-US" altLang="en-US" sz="2400" b="0" dirty="0" err="1">
                <a:solidFill>
                  <a:srgbClr val="000000"/>
                </a:solidFill>
                <a:latin typeface="Times New Roman" panose="02020603050405020304" pitchFamily="18" charset="0"/>
                <a:cs typeface="Times New Roman" panose="02020603050405020304" pitchFamily="18" charset="0"/>
              </a:rPr>
              <a:t>Nguyễn</a:t>
            </a:r>
            <a:r>
              <a:rPr lang="en-US" altLang="en-US" sz="2400" b="0" dirty="0">
                <a:solidFill>
                  <a:srgbClr val="000000"/>
                </a:solidFill>
                <a:latin typeface="Times New Roman" panose="02020603050405020304" pitchFamily="18" charset="0"/>
                <a:cs typeface="Times New Roman" panose="02020603050405020304" pitchFamily="18" charset="0"/>
              </a:rPr>
              <a:t> Kim </a:t>
            </a:r>
            <a:r>
              <a:rPr lang="en-US" altLang="en-US" sz="2400" b="0" dirty="0" err="1">
                <a:solidFill>
                  <a:srgbClr val="000000"/>
                </a:solidFill>
                <a:latin typeface="Times New Roman" panose="02020603050405020304" pitchFamily="18" charset="0"/>
                <a:cs typeface="Times New Roman" panose="02020603050405020304" pitchFamily="18" charset="0"/>
              </a:rPr>
              <a:t>Thành</a:t>
            </a:r>
            <a:r>
              <a:rPr lang="en-US" altLang="en-US" sz="2400" b="0" dirty="0">
                <a:solidFill>
                  <a:srgbClr val="000000"/>
                </a:solidFill>
                <a:latin typeface="Times New Roman" panose="02020603050405020304" pitchFamily="18" charset="0"/>
                <a:cs typeface="Times New Roman" panose="02020603050405020304" pitchFamily="18" charset="0"/>
              </a:rPr>
              <a:t>, </a:t>
            </a:r>
            <a:r>
              <a:rPr lang="en-US" altLang="en-US" sz="2400" b="0" dirty="0" err="1">
                <a:solidFill>
                  <a:srgbClr val="000000"/>
                </a:solidFill>
                <a:latin typeface="Times New Roman" panose="02020603050405020304" pitchFamily="18" charset="0"/>
                <a:cs typeface="Times New Roman" panose="02020603050405020304" pitchFamily="18" charset="0"/>
              </a:rPr>
              <a:t>quê</a:t>
            </a:r>
            <a:r>
              <a:rPr lang="en-US" altLang="en-US" sz="2400" b="0" dirty="0">
                <a:solidFill>
                  <a:srgbClr val="000000"/>
                </a:solidFill>
                <a:latin typeface="Times New Roman" panose="02020603050405020304" pitchFamily="18" charset="0"/>
                <a:cs typeface="Times New Roman" panose="02020603050405020304" pitchFamily="18" charset="0"/>
              </a:rPr>
              <a:t> ở </a:t>
            </a:r>
            <a:r>
              <a:rPr lang="en-US" altLang="en-US" sz="2400" b="0" dirty="0" err="1">
                <a:solidFill>
                  <a:srgbClr val="000000"/>
                </a:solidFill>
                <a:latin typeface="Times New Roman" panose="02020603050405020304" pitchFamily="18" charset="0"/>
                <a:cs typeface="Times New Roman" panose="02020603050405020304" pitchFamily="18" charset="0"/>
              </a:rPr>
              <a:t>Thừa</a:t>
            </a:r>
            <a:r>
              <a:rPr lang="en-US" altLang="en-US" sz="2400" b="0" dirty="0">
                <a:solidFill>
                  <a:srgbClr val="000000"/>
                </a:solidFill>
                <a:latin typeface="Times New Roman" panose="02020603050405020304" pitchFamily="18" charset="0"/>
                <a:cs typeface="Times New Roman" panose="02020603050405020304" pitchFamily="18" charset="0"/>
              </a:rPr>
              <a:t> </a:t>
            </a:r>
            <a:r>
              <a:rPr lang="en-US" altLang="en-US" sz="2400" b="0" dirty="0" err="1">
                <a:solidFill>
                  <a:srgbClr val="000000"/>
                </a:solidFill>
                <a:latin typeface="Times New Roman" panose="02020603050405020304" pitchFamily="18" charset="0"/>
                <a:cs typeface="Times New Roman" panose="02020603050405020304" pitchFamily="18" charset="0"/>
              </a:rPr>
              <a:t>Thiên</a:t>
            </a:r>
            <a:r>
              <a:rPr lang="en-US" altLang="en-US" sz="2400" b="0" dirty="0">
                <a:solidFill>
                  <a:srgbClr val="000000"/>
                </a:solidFill>
                <a:latin typeface="Times New Roman" panose="02020603050405020304" pitchFamily="18" charset="0"/>
                <a:cs typeface="Times New Roman" panose="02020603050405020304" pitchFamily="18" charset="0"/>
              </a:rPr>
              <a:t> – </a:t>
            </a:r>
            <a:r>
              <a:rPr lang="en-US" altLang="en-US" sz="2400" b="0" dirty="0" err="1">
                <a:solidFill>
                  <a:srgbClr val="000000"/>
                </a:solidFill>
                <a:latin typeface="Times New Roman" panose="02020603050405020304" pitchFamily="18" charset="0"/>
                <a:cs typeface="Times New Roman" panose="02020603050405020304" pitchFamily="18" charset="0"/>
              </a:rPr>
              <a:t>Huế</a:t>
            </a:r>
            <a:r>
              <a:rPr lang="en-US" altLang="en-US" sz="2400" b="0" dirty="0">
                <a:solidFill>
                  <a:srgbClr val="000000"/>
                </a:solidFill>
                <a:latin typeface="Times New Roman" panose="02020603050405020304" pitchFamily="18" charset="0"/>
                <a:cs typeface="Times New Roman" panose="02020603050405020304" pitchFamily="18" charset="0"/>
              </a:rPr>
              <a:t>.</a:t>
            </a:r>
          </a:p>
        </p:txBody>
      </p:sp>
      <p:sp>
        <p:nvSpPr>
          <p:cNvPr id="11" name="Text Box 10">
            <a:extLst>
              <a:ext uri="{FF2B5EF4-FFF2-40B4-BE49-F238E27FC236}">
                <a16:creationId xmlns:a16="http://schemas.microsoft.com/office/drawing/2014/main" id="{25123D44-A2CB-4BD4-97DC-7B1115E683A9}"/>
              </a:ext>
            </a:extLst>
          </p:cNvPr>
          <p:cNvSpPr txBox="1">
            <a:spLocks noChangeArrowheads="1"/>
          </p:cNvSpPr>
          <p:nvPr/>
        </p:nvSpPr>
        <p:spPr bwMode="auto">
          <a:xfrm>
            <a:off x="611050" y="1903806"/>
            <a:ext cx="7039430" cy="1156727"/>
          </a:xfrm>
          <a:prstGeom prst="rect">
            <a:avLst/>
          </a:prstGeom>
          <a:solidFill>
            <a:schemeClr val="accent2">
              <a:lumMod val="75000"/>
            </a:schemeClr>
          </a:solidFill>
          <a:ln>
            <a:solidFill>
              <a:schemeClr val="bg1"/>
            </a:solidFill>
          </a:ln>
          <a:effectLst/>
        </p:spPr>
        <p:txBody>
          <a:bodyPr wrap="square">
            <a:spAutoFit/>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just" fontAlgn="base">
              <a:lnSpc>
                <a:spcPct val="130000"/>
              </a:lnSpc>
              <a:spcBef>
                <a:spcPct val="0"/>
              </a:spcBef>
              <a:spcAft>
                <a:spcPct val="0"/>
              </a:spcAft>
            </a:pP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Là</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nhà</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thơ</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lớn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một</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chiến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sĩ</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cách</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mạng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một</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nhà</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hoạt</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động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chính</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trị</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tích</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cực</a:t>
            </a:r>
            <a:r>
              <a:rPr lang="en-US" altLang="en-US" sz="2800" dirty="0">
                <a:solidFill>
                  <a:schemeClr val="bg1"/>
                </a:solidFill>
                <a:latin typeface="Times New Roman" panose="02020603050405020304" pitchFamily="18" charset="0"/>
                <a:cs typeface="Times New Roman" panose="02020603050405020304" pitchFamily="18" charset="0"/>
              </a:rPr>
              <a:t>.</a:t>
            </a:r>
          </a:p>
        </p:txBody>
      </p:sp>
      <p:sp>
        <p:nvSpPr>
          <p:cNvPr id="12" name="Text Box 10">
            <a:extLst>
              <a:ext uri="{FF2B5EF4-FFF2-40B4-BE49-F238E27FC236}">
                <a16:creationId xmlns:a16="http://schemas.microsoft.com/office/drawing/2014/main" id="{2E3EB9B2-7DD9-4844-B8E4-5FF7380A8066}"/>
              </a:ext>
            </a:extLst>
          </p:cNvPr>
          <p:cNvSpPr txBox="1">
            <a:spLocks noChangeArrowheads="1"/>
          </p:cNvSpPr>
          <p:nvPr/>
        </p:nvSpPr>
        <p:spPr bwMode="auto">
          <a:xfrm>
            <a:off x="611050" y="3683919"/>
            <a:ext cx="7039430" cy="1716880"/>
          </a:xfrm>
          <a:prstGeom prst="rect">
            <a:avLst/>
          </a:prstGeom>
          <a:solidFill>
            <a:srgbClr val="002060"/>
          </a:solidFill>
          <a:ln>
            <a:solidFill>
              <a:schemeClr val="bg1"/>
            </a:solidFill>
          </a:ln>
          <a:effectLst/>
        </p:spPr>
        <p:txBody>
          <a:bodyPr wrap="square">
            <a:spAutoFit/>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just" fontAlgn="base">
              <a:lnSpc>
                <a:spcPct val="130000"/>
              </a:lnSpc>
              <a:spcBef>
                <a:spcPct val="0"/>
              </a:spcBef>
              <a:spcAft>
                <a:spcPct val="0"/>
              </a:spcAft>
            </a:pPr>
            <a:r>
              <a:rPr lang="en-US" altLang="en-US" sz="2800" dirty="0">
                <a:solidFill>
                  <a:schemeClr val="bg1"/>
                </a:solidFill>
                <a:latin typeface="Times New Roman" panose="02020603050405020304" pitchFamily="18" charset="0"/>
                <a:cs typeface="Times New Roman" panose="02020603050405020304" pitchFamily="18" charset="0"/>
              </a:rPr>
              <a:t>- Thơ </a:t>
            </a:r>
            <a:r>
              <a:rPr lang="en-US" altLang="en-US" sz="2800" dirty="0" err="1">
                <a:solidFill>
                  <a:schemeClr val="bg1"/>
                </a:solidFill>
                <a:latin typeface="Times New Roman" panose="02020603050405020304" pitchFamily="18" charset="0"/>
                <a:cs typeface="Times New Roman" panose="02020603050405020304" pitchFamily="18" charset="0"/>
              </a:rPr>
              <a:t>ông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gắn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liền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với</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sự</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nghiệp</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cách</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mạng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đậm</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đà</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tính</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dân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tộc</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Ông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được</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coi</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là</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lá</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cờ</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đầu</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của</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thơ</a:t>
            </a:r>
            <a:r>
              <a:rPr lang="en-US" altLang="en-US" sz="2800" dirty="0">
                <a:solidFill>
                  <a:schemeClr val="bg1"/>
                </a:solidFill>
                <a:latin typeface="Times New Roman" panose="02020603050405020304" pitchFamily="18" charset="0"/>
                <a:cs typeface="Times New Roman" panose="02020603050405020304" pitchFamily="18" charset="0"/>
              </a:rPr>
              <a:t> ca </a:t>
            </a:r>
            <a:r>
              <a:rPr lang="en-US" altLang="en-US" sz="2800" dirty="0" err="1">
                <a:solidFill>
                  <a:schemeClr val="bg1"/>
                </a:solidFill>
                <a:latin typeface="Times New Roman" panose="02020603050405020304" pitchFamily="18" charset="0"/>
                <a:cs typeface="Times New Roman" panose="02020603050405020304" pitchFamily="18" charset="0"/>
              </a:rPr>
              <a:t>cách</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mạng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và</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kháng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chiến</a:t>
            </a:r>
            <a:r>
              <a:rPr lang="en-US" altLang="en-US" sz="2800" dirty="0">
                <a:solidFill>
                  <a:schemeClr val="bg1"/>
                </a:solidFill>
                <a:latin typeface="Times New Roman" panose="02020603050405020304" pitchFamily="18" charset="0"/>
                <a:cs typeface="Times New Roman" panose="02020603050405020304" pitchFamily="18" charset="0"/>
              </a:rPr>
              <a:t>.</a:t>
            </a:r>
            <a:endParaRPr lang="vi-VN" alt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059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78"/>
                                        </p:tgtEl>
                                        <p:attrNameLst>
                                          <p:attrName>style.visibility</p:attrName>
                                        </p:attrNameLst>
                                      </p:cBhvr>
                                      <p:to>
                                        <p:strVal val="visible"/>
                                      </p:to>
                                    </p:set>
                                    <p:animEffect transition="in" filter="wipe(down)">
                                      <p:cBhvr>
                                        <p:cTn id="17" dur="500"/>
                                        <p:tgtEl>
                                          <p:spTgt spid="3078"/>
                                        </p:tgtEl>
                                      </p:cBhvr>
                                    </p:animEffect>
                                  </p:childTnLst>
                                </p:cTn>
                              </p:par>
                              <p:par>
                                <p:cTn id="18" presetID="22" presetClass="entr" presetSubtype="4" fill="hold" nodeType="withEffect">
                                  <p:stCondLst>
                                    <p:cond delay="0"/>
                                  </p:stCondLst>
                                  <p:childTnLst>
                                    <p:set>
                                      <p:cBhvr>
                                        <p:cTn id="19" dur="1" fill="hold">
                                          <p:stCondLst>
                                            <p:cond delay="0"/>
                                          </p:stCondLst>
                                        </p:cTn>
                                        <p:tgtEl>
                                          <p:spTgt spid="3076"/>
                                        </p:tgtEl>
                                        <p:attrNameLst>
                                          <p:attrName>style.visibility</p:attrName>
                                        </p:attrNameLst>
                                      </p:cBhvr>
                                      <p:to>
                                        <p:strVal val="visible"/>
                                      </p:to>
                                    </p:set>
                                    <p:animEffect transition="in" filter="wipe(down)">
                                      <p:cBhvr>
                                        <p:cTn id="20" dur="500"/>
                                        <p:tgtEl>
                                          <p:spTgt spid="307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6" grpId="0"/>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E1388578-3668-455E-BE99-241FBCC5B3F0}"/>
              </a:ext>
            </a:extLst>
          </p:cNvPr>
          <p:cNvSpPr/>
          <p:nvPr/>
        </p:nvSpPr>
        <p:spPr>
          <a:xfrm>
            <a:off x="574346" y="355601"/>
            <a:ext cx="11043308" cy="102699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spcBef>
                <a:spcPct val="50000"/>
              </a:spcBef>
            </a:pPr>
            <a:r>
              <a:rPr lang="en-US" altLang="en-US" sz="3200" b="1">
                <a:solidFill>
                  <a:srgbClr val="0000FF"/>
                </a:solidFill>
                <a:latin typeface="Times New Roman" panose="02020603050405020304" pitchFamily="18" charset="0"/>
              </a:rPr>
              <a:t>Một số hình ảnh về hoạt động cách mạng của nhà thơ Tố Hữu</a:t>
            </a:r>
            <a:endParaRPr lang="en-US" altLang="en-US" sz="3200" b="1" dirty="0">
              <a:solidFill>
                <a:srgbClr val="0000FF"/>
              </a:solidFill>
              <a:latin typeface="Times New Roman" panose="02020603050405020304" pitchFamily="18" charset="0"/>
            </a:endParaRPr>
          </a:p>
        </p:txBody>
      </p:sp>
      <p:pic>
        <p:nvPicPr>
          <p:cNvPr id="15" name="Picture 5" descr="images227032_3b">
            <a:extLst>
              <a:ext uri="{FF2B5EF4-FFF2-40B4-BE49-F238E27FC236}">
                <a16:creationId xmlns:a16="http://schemas.microsoft.com/office/drawing/2014/main" id="{7E5D2F01-3C0A-414F-9113-FF1A8B26A3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430" y="1885290"/>
            <a:ext cx="3658114" cy="3590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6" descr="images227042_3d">
            <a:extLst>
              <a:ext uri="{FF2B5EF4-FFF2-40B4-BE49-F238E27FC236}">
                <a16:creationId xmlns:a16="http://schemas.microsoft.com/office/drawing/2014/main" id="{5D5ED1F7-023F-4EAB-9645-ABD34C0982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0908" y="1885289"/>
            <a:ext cx="3731392" cy="359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descr="images227052_3a">
            <a:extLst>
              <a:ext uri="{FF2B5EF4-FFF2-40B4-BE49-F238E27FC236}">
                <a16:creationId xmlns:a16="http://schemas.microsoft.com/office/drawing/2014/main" id="{F197DB0C-744B-461E-9C31-BB7CC1D58D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75429" y="1885290"/>
            <a:ext cx="4155078" cy="3590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 Box 8">
            <a:extLst>
              <a:ext uri="{FF2B5EF4-FFF2-40B4-BE49-F238E27FC236}">
                <a16:creationId xmlns:a16="http://schemas.microsoft.com/office/drawing/2014/main" id="{10C0B3FD-1EC5-4E87-B882-B4B7E11754AA}"/>
              </a:ext>
            </a:extLst>
          </p:cNvPr>
          <p:cNvSpPr txBox="1">
            <a:spLocks noChangeArrowheads="1"/>
          </p:cNvSpPr>
          <p:nvPr/>
        </p:nvSpPr>
        <p:spPr bwMode="auto">
          <a:xfrm>
            <a:off x="469900" y="5706681"/>
            <a:ext cx="30353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2800" b="1" i="1" dirty="0" err="1">
                <a:solidFill>
                  <a:srgbClr val="0000FF"/>
                </a:solidFill>
                <a:latin typeface="Times New Roman" panose="02020603050405020304" pitchFamily="18" charset="0"/>
                <a:cs typeface="Times New Roman" panose="02020603050405020304" pitchFamily="18" charset="0"/>
              </a:rPr>
              <a:t>Tố</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Hữu</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với</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Bác</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Hồ</a:t>
            </a:r>
            <a:r>
              <a:rPr lang="en-US" altLang="en-US" sz="2800" b="1" i="1" dirty="0">
                <a:solidFill>
                  <a:srgbClr val="0000FF"/>
                </a:solidFill>
                <a:latin typeface="Times New Roman" panose="02020603050405020304" pitchFamily="18" charset="0"/>
                <a:cs typeface="Times New Roman" panose="02020603050405020304" pitchFamily="18" charset="0"/>
              </a:rPr>
              <a:t> ở </a:t>
            </a:r>
            <a:r>
              <a:rPr lang="en-US" altLang="en-US" sz="2800" b="1" i="1" dirty="0" err="1">
                <a:solidFill>
                  <a:srgbClr val="0000FF"/>
                </a:solidFill>
                <a:latin typeface="Times New Roman" panose="02020603050405020304" pitchFamily="18" charset="0"/>
                <a:cs typeface="Times New Roman" panose="02020603050405020304" pitchFamily="18" charset="0"/>
              </a:rPr>
              <a:t>Pắc</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Bó</a:t>
            </a:r>
            <a:r>
              <a:rPr lang="en-US" altLang="en-US" sz="2800" b="1" i="1" dirty="0">
                <a:solidFill>
                  <a:srgbClr val="0000FF"/>
                </a:solidFill>
                <a:latin typeface="Times New Roman" panose="02020603050405020304" pitchFamily="18" charset="0"/>
                <a:cs typeface="Times New Roman" panose="02020603050405020304" pitchFamily="18" charset="0"/>
              </a:rPr>
              <a:t> 1961</a:t>
            </a:r>
          </a:p>
        </p:txBody>
      </p:sp>
      <p:sp>
        <p:nvSpPr>
          <p:cNvPr id="23" name="Text Box 9">
            <a:extLst>
              <a:ext uri="{FF2B5EF4-FFF2-40B4-BE49-F238E27FC236}">
                <a16:creationId xmlns:a16="http://schemas.microsoft.com/office/drawing/2014/main" id="{73DA67F9-1CCD-406E-AF36-2B8DFDDC5CDA}"/>
              </a:ext>
            </a:extLst>
          </p:cNvPr>
          <p:cNvSpPr txBox="1">
            <a:spLocks noChangeArrowheads="1"/>
          </p:cNvSpPr>
          <p:nvPr/>
        </p:nvSpPr>
        <p:spPr bwMode="auto">
          <a:xfrm>
            <a:off x="4381500" y="5760901"/>
            <a:ext cx="34036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2800" b="1" i="1" dirty="0" err="1">
                <a:solidFill>
                  <a:srgbClr val="0000FF"/>
                </a:solidFill>
                <a:latin typeface="Times New Roman" panose="02020603050405020304" pitchFamily="18" charset="0"/>
                <a:cs typeface="Times New Roman" panose="02020603050405020304" pitchFamily="18" charset="0"/>
              </a:rPr>
              <a:t>Tố</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Hữu</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làm</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việc</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với</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Bác</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Hồ</a:t>
            </a:r>
            <a:r>
              <a:rPr lang="en-US" altLang="en-US" sz="2800" b="1" i="1" dirty="0">
                <a:solidFill>
                  <a:srgbClr val="0000FF"/>
                </a:solidFill>
                <a:latin typeface="Times New Roman" panose="02020603050405020304" pitchFamily="18" charset="0"/>
                <a:cs typeface="Times New Roman" panose="02020603050405020304" pitchFamily="18" charset="0"/>
              </a:rPr>
              <a:t> 1961</a:t>
            </a:r>
          </a:p>
        </p:txBody>
      </p:sp>
      <p:sp>
        <p:nvSpPr>
          <p:cNvPr id="24" name="Text Box 10">
            <a:extLst>
              <a:ext uri="{FF2B5EF4-FFF2-40B4-BE49-F238E27FC236}">
                <a16:creationId xmlns:a16="http://schemas.microsoft.com/office/drawing/2014/main" id="{2D44D1E0-9468-46E6-BFD1-1102875112C4}"/>
              </a:ext>
            </a:extLst>
          </p:cNvPr>
          <p:cNvSpPr txBox="1">
            <a:spLocks noChangeArrowheads="1"/>
          </p:cNvSpPr>
          <p:nvPr/>
        </p:nvSpPr>
        <p:spPr bwMode="auto">
          <a:xfrm>
            <a:off x="8867106" y="5715047"/>
            <a:ext cx="339090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2800" b="1" i="1" dirty="0" err="1">
                <a:solidFill>
                  <a:srgbClr val="0000FF"/>
                </a:solidFill>
                <a:latin typeface="Times New Roman" panose="02020603050405020304" pitchFamily="18" charset="0"/>
                <a:cs typeface="Times New Roman" panose="02020603050405020304" pitchFamily="18" charset="0"/>
              </a:rPr>
              <a:t>Tố</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Hữu</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vào</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chiến</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trường</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Miền</a:t>
            </a:r>
            <a:r>
              <a:rPr lang="en-US" altLang="en-US" sz="2800" b="1" i="1" dirty="0">
                <a:solidFill>
                  <a:srgbClr val="0000FF"/>
                </a:solidFill>
                <a:latin typeface="Times New Roman" panose="02020603050405020304" pitchFamily="18" charset="0"/>
                <a:cs typeface="Times New Roman" panose="02020603050405020304" pitchFamily="18" charset="0"/>
              </a:rPr>
              <a:t> Nam</a:t>
            </a:r>
          </a:p>
        </p:txBody>
      </p:sp>
    </p:spTree>
    <p:extLst>
      <p:ext uri="{BB962C8B-B14F-4D97-AF65-F5344CB8AC3E}">
        <p14:creationId xmlns:p14="http://schemas.microsoft.com/office/powerpoint/2010/main" val="1908453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randombar(horizontal)">
                                      <p:cBhvr>
                                        <p:cTn id="20" dur="500"/>
                                        <p:tgtEl>
                                          <p:spTgt spid="17"/>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randombar(horizontal)">
                                      <p:cBhvr>
                                        <p:cTn id="28" dur="500"/>
                                        <p:tgtEl>
                                          <p:spTgt spid="1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randombar(horizontal)">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D059D138-B4ED-426B-A3D1-541F860C3FB3}"/>
              </a:ext>
            </a:extLst>
          </p:cNvPr>
          <p:cNvSpPr/>
          <p:nvPr/>
        </p:nvSpPr>
        <p:spPr>
          <a:xfrm>
            <a:off x="2375338" y="355601"/>
            <a:ext cx="7441324" cy="79002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spcBef>
                <a:spcPct val="50000"/>
              </a:spcBef>
            </a:pPr>
            <a:r>
              <a:rPr lang="en-US" altLang="en-US" sz="3200" b="1" dirty="0" err="1">
                <a:solidFill>
                  <a:srgbClr val="0000FF"/>
                </a:solidFill>
                <a:latin typeface="Times New Roman" panose="02020603050405020304" pitchFamily="18" charset="0"/>
              </a:rPr>
              <a:t>Các</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tác</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phẩm</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chính</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của</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nhà</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thơ</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Tố</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Hữu</a:t>
            </a:r>
            <a:endParaRPr lang="en-US" altLang="en-US" sz="3200" b="1" dirty="0">
              <a:solidFill>
                <a:srgbClr val="0000FF"/>
              </a:solidFill>
              <a:latin typeface="Times New Roman" panose="02020603050405020304" pitchFamily="18" charset="0"/>
            </a:endParaRPr>
          </a:p>
        </p:txBody>
      </p:sp>
      <p:pic>
        <p:nvPicPr>
          <p:cNvPr id="4" name="Picture 11" descr="HÃ¬nh áº£nh cÃ³ liÃªn quan">
            <a:extLst>
              <a:ext uri="{FF2B5EF4-FFF2-40B4-BE49-F238E27FC236}">
                <a16:creationId xmlns:a16="http://schemas.microsoft.com/office/drawing/2014/main" id="{F3CD6892-4071-4EBC-9606-C7D39F2C8E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722" y="1633920"/>
            <a:ext cx="3330490" cy="458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Káº¿t quáº£ hÃ¬nh áº£nh cho viá»t báº¯c - tá» há»¯u">
            <a:extLst>
              <a:ext uri="{FF2B5EF4-FFF2-40B4-BE49-F238E27FC236}">
                <a16:creationId xmlns:a16="http://schemas.microsoft.com/office/drawing/2014/main" id="{575EB090-D3CC-4895-BB31-EAA5BD1FA5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8217" y="1633920"/>
            <a:ext cx="3330490" cy="45822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5" descr="Káº¿t quáº£ hÃ¬nh áº£nh cho THÆ  Tá» Há»®U GiÃ³ lá»ng">
            <a:extLst>
              <a:ext uri="{FF2B5EF4-FFF2-40B4-BE49-F238E27FC236}">
                <a16:creationId xmlns:a16="http://schemas.microsoft.com/office/drawing/2014/main" id="{EC2F156B-FD43-45EA-8B12-60D5353937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063" t="3526" r="3928" b="3596"/>
          <a:stretch>
            <a:fillRect/>
          </a:stretch>
        </p:blipFill>
        <p:spPr bwMode="auto">
          <a:xfrm>
            <a:off x="8223978" y="1633920"/>
            <a:ext cx="3409677" cy="458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261446" y="6333267"/>
            <a:ext cx="1467068" cy="369332"/>
          </a:xfrm>
          <a:prstGeom prst="rect">
            <a:avLst/>
          </a:prstGeom>
        </p:spPr>
        <p:txBody>
          <a:bodyPr wrap="none">
            <a:spAutoFit/>
          </a:bodyPr>
          <a:lstStyle/>
          <a:p>
            <a:r>
              <a:rPr lang="en-US" b="1" dirty="0">
                <a:solidFill>
                  <a:srgbClr val="0645AD"/>
                </a:solidFill>
                <a:latin typeface="Arial" panose="020B0604020202020204" pitchFamily="34" charset="0"/>
                <a:hlinkClick r:id="rId7" tooltip="1937"/>
              </a:rPr>
              <a:t>1937</a:t>
            </a:r>
            <a:r>
              <a:rPr lang="en-US" b="1" dirty="0">
                <a:solidFill>
                  <a:srgbClr val="202122"/>
                </a:solidFill>
                <a:latin typeface="Arial" panose="020B0604020202020204" pitchFamily="34" charset="0"/>
              </a:rPr>
              <a:t> – </a:t>
            </a:r>
            <a:r>
              <a:rPr lang="en-US" b="1" u="sng" dirty="0">
                <a:solidFill>
                  <a:srgbClr val="FAA700"/>
                </a:solidFill>
                <a:latin typeface="Arial" panose="020B0604020202020204" pitchFamily="34" charset="0"/>
                <a:hlinkClick r:id="rId8"/>
              </a:rPr>
              <a:t>1946</a:t>
            </a:r>
            <a:endParaRPr lang="en-US" b="1" dirty="0"/>
          </a:p>
        </p:txBody>
      </p:sp>
      <p:sp>
        <p:nvSpPr>
          <p:cNvPr id="5" name="Rectangle 4"/>
          <p:cNvSpPr/>
          <p:nvPr/>
        </p:nvSpPr>
        <p:spPr>
          <a:xfrm>
            <a:off x="5298127" y="6352408"/>
            <a:ext cx="1467068" cy="369332"/>
          </a:xfrm>
          <a:prstGeom prst="rect">
            <a:avLst/>
          </a:prstGeom>
        </p:spPr>
        <p:txBody>
          <a:bodyPr wrap="none">
            <a:spAutoFit/>
          </a:bodyPr>
          <a:lstStyle/>
          <a:p>
            <a:r>
              <a:rPr lang="en-US" b="1" u="sng" dirty="0">
                <a:solidFill>
                  <a:srgbClr val="FAA700"/>
                </a:solidFill>
                <a:latin typeface="Arial" panose="020B0604020202020204" pitchFamily="34" charset="0"/>
                <a:hlinkClick r:id="rId9"/>
              </a:rPr>
              <a:t>1947</a:t>
            </a:r>
            <a:r>
              <a:rPr lang="en-US" b="1" dirty="0">
                <a:solidFill>
                  <a:srgbClr val="202122"/>
                </a:solidFill>
                <a:latin typeface="Arial" panose="020B0604020202020204" pitchFamily="34" charset="0"/>
              </a:rPr>
              <a:t> – </a:t>
            </a:r>
            <a:r>
              <a:rPr lang="en-US" b="1" dirty="0">
                <a:solidFill>
                  <a:srgbClr val="0645AD"/>
                </a:solidFill>
                <a:latin typeface="Arial" panose="020B0604020202020204" pitchFamily="34" charset="0"/>
                <a:hlinkClick r:id="rId10" tooltip="1954"/>
              </a:rPr>
              <a:t>1954</a:t>
            </a:r>
            <a:endParaRPr lang="en-US" b="1" dirty="0"/>
          </a:p>
        </p:txBody>
      </p:sp>
      <p:sp>
        <p:nvSpPr>
          <p:cNvPr id="6" name="Rectangle 5"/>
          <p:cNvSpPr/>
          <p:nvPr/>
        </p:nvSpPr>
        <p:spPr>
          <a:xfrm>
            <a:off x="9195282" y="6333267"/>
            <a:ext cx="1467068" cy="369332"/>
          </a:xfrm>
          <a:prstGeom prst="rect">
            <a:avLst/>
          </a:prstGeom>
        </p:spPr>
        <p:txBody>
          <a:bodyPr wrap="none">
            <a:spAutoFit/>
          </a:bodyPr>
          <a:lstStyle/>
          <a:p>
            <a:r>
              <a:rPr lang="en-US" b="1" u="sng" dirty="0">
                <a:solidFill>
                  <a:srgbClr val="FAA700"/>
                </a:solidFill>
                <a:latin typeface="Arial" panose="020B0604020202020204" pitchFamily="34" charset="0"/>
                <a:hlinkClick r:id="rId11"/>
              </a:rPr>
              <a:t>1955</a:t>
            </a:r>
            <a:r>
              <a:rPr lang="en-US" b="1" dirty="0">
                <a:solidFill>
                  <a:srgbClr val="202122"/>
                </a:solidFill>
                <a:latin typeface="Arial" panose="020B0604020202020204" pitchFamily="34" charset="0"/>
              </a:rPr>
              <a:t> – </a:t>
            </a:r>
            <a:r>
              <a:rPr lang="en-US" b="1" dirty="0">
                <a:solidFill>
                  <a:srgbClr val="0645AD"/>
                </a:solidFill>
                <a:latin typeface="Arial" panose="020B0604020202020204" pitchFamily="34" charset="0"/>
                <a:hlinkClick r:id="rId12" tooltip="1961"/>
              </a:rPr>
              <a:t>1961</a:t>
            </a:r>
            <a:endParaRPr lang="en-US" b="1" dirty="0"/>
          </a:p>
        </p:txBody>
      </p:sp>
    </p:spTree>
    <p:extLst>
      <p:ext uri="{BB962C8B-B14F-4D97-AF65-F5344CB8AC3E}">
        <p14:creationId xmlns:p14="http://schemas.microsoft.com/office/powerpoint/2010/main" val="12639972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barn(inVertical)">
                                      <p:cBhvr>
                                        <p:cTn id="22" dur="500"/>
                                        <p:tgtEl>
                                          <p:spTgt spid="307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circle(in)">
                                      <p:cBhvr>
                                        <p:cTn id="3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3572"/>
            <a:ext cx="12192000" cy="6858000"/>
          </a:xfrm>
          <a:prstGeom prst="rect">
            <a:avLst/>
          </a:prstGeom>
        </p:spPr>
      </p:pic>
      <p:sp>
        <p:nvSpPr>
          <p:cNvPr id="3" name="Rectangle: Rounded Corners 2">
            <a:extLst>
              <a:ext uri="{FF2B5EF4-FFF2-40B4-BE49-F238E27FC236}">
                <a16:creationId xmlns:a16="http://schemas.microsoft.com/office/drawing/2014/main" id="{D059D138-B4ED-426B-A3D1-541F860C3FB3}"/>
              </a:ext>
            </a:extLst>
          </p:cNvPr>
          <p:cNvSpPr/>
          <p:nvPr/>
        </p:nvSpPr>
        <p:spPr>
          <a:xfrm>
            <a:off x="2375338" y="355601"/>
            <a:ext cx="7441324" cy="79002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spcBef>
                <a:spcPct val="50000"/>
              </a:spcBef>
            </a:pPr>
            <a:r>
              <a:rPr lang="en-US" altLang="en-US" sz="3200" b="1" dirty="0" err="1">
                <a:solidFill>
                  <a:srgbClr val="0000FF"/>
                </a:solidFill>
                <a:latin typeface="Times New Roman" panose="02020603050405020304" pitchFamily="18" charset="0"/>
              </a:rPr>
              <a:t>Các</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tác</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phẩm</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chính</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của</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nhà</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thơ</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Tố</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Hữu</a:t>
            </a:r>
            <a:endParaRPr lang="en-US" altLang="en-US" sz="3200" b="1" dirty="0">
              <a:solidFill>
                <a:srgbClr val="0000FF"/>
              </a:solidFill>
              <a:latin typeface="Times New Roman" panose="02020603050405020304" pitchFamily="18" charset="0"/>
            </a:endParaRPr>
          </a:p>
        </p:txBody>
      </p:sp>
      <p:pic>
        <p:nvPicPr>
          <p:cNvPr id="5122" name="Picture 2" descr="Káº¿t quáº£ hÃ¬nh áº£nh cho ra tráº­n - tá» há»¯u">
            <a:extLst>
              <a:ext uri="{FF2B5EF4-FFF2-40B4-BE49-F238E27FC236}">
                <a16:creationId xmlns:a16="http://schemas.microsoft.com/office/drawing/2014/main" id="{4A514B54-0AF1-4A3C-8EE4-6EEEF3F224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722" y="1636548"/>
            <a:ext cx="3287150" cy="456927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Káº¿t quáº£ hÃ¬nh áº£nh cho ra tráº­n - tá» há»¯u">
            <a:extLst>
              <a:ext uri="{FF2B5EF4-FFF2-40B4-BE49-F238E27FC236}">
                <a16:creationId xmlns:a16="http://schemas.microsoft.com/office/drawing/2014/main" id="{F8642B62-4016-45FF-B0CD-00C87BCDF4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6506" y="1625383"/>
            <a:ext cx="3287149" cy="458044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Káº¿t quáº£ hÃ¬nh áº£nh cho mÃ¡u vÃ  hoa - tá» há»¯u">
            <a:extLst>
              <a:ext uri="{FF2B5EF4-FFF2-40B4-BE49-F238E27FC236}">
                <a16:creationId xmlns:a16="http://schemas.microsoft.com/office/drawing/2014/main" id="{A27B0F8C-4651-4F81-8FB6-94D0B61CCE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3249" y="1633919"/>
            <a:ext cx="3400425" cy="45692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21188FD-E765-4C7B-B188-32875C44446E}"/>
              </a:ext>
            </a:extLst>
          </p:cNvPr>
          <p:cNvSpPr txBox="1"/>
          <p:nvPr/>
        </p:nvSpPr>
        <p:spPr>
          <a:xfrm>
            <a:off x="4635612" y="5574204"/>
            <a:ext cx="2847754" cy="584775"/>
          </a:xfrm>
          <a:prstGeom prst="rect">
            <a:avLst/>
          </a:prstGeom>
          <a:noFill/>
        </p:spPr>
        <p:txBody>
          <a:bodyPr wrap="square" rtlCol="0">
            <a:spAutoFit/>
          </a:bodyPr>
          <a:lstStyle/>
          <a:p>
            <a:pPr algn="ctr"/>
            <a:r>
              <a:rPr lang="en-SG" sz="3200" dirty="0" err="1">
                <a:solidFill>
                  <a:srgbClr val="FF0000"/>
                </a:solidFill>
                <a:latin typeface="Times New Roman" panose="02020603050405020304" pitchFamily="18" charset="0"/>
                <a:cs typeface="Times New Roman" panose="02020603050405020304" pitchFamily="18" charset="0"/>
              </a:rPr>
              <a:t>Máu</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và</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hoa</a:t>
            </a:r>
            <a:endParaRPr lang="en-SG" sz="3200"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143163" y="6310461"/>
            <a:ext cx="1467068" cy="369332"/>
          </a:xfrm>
          <a:prstGeom prst="rect">
            <a:avLst/>
          </a:prstGeom>
        </p:spPr>
        <p:txBody>
          <a:bodyPr wrap="none">
            <a:spAutoFit/>
          </a:bodyPr>
          <a:lstStyle/>
          <a:p>
            <a:r>
              <a:rPr lang="en-US" u="sng" dirty="0">
                <a:solidFill>
                  <a:srgbClr val="FAA700"/>
                </a:solidFill>
                <a:latin typeface="Arial" panose="020B0604020202020204" pitchFamily="34" charset="0"/>
                <a:hlinkClick r:id="rId7"/>
              </a:rPr>
              <a:t>1962</a:t>
            </a:r>
            <a:r>
              <a:rPr lang="en-US" dirty="0">
                <a:solidFill>
                  <a:srgbClr val="202122"/>
                </a:solidFill>
                <a:latin typeface="Arial" panose="020B0604020202020204" pitchFamily="34" charset="0"/>
              </a:rPr>
              <a:t> – </a:t>
            </a:r>
            <a:r>
              <a:rPr lang="en-US" dirty="0">
                <a:solidFill>
                  <a:srgbClr val="0645AD"/>
                </a:solidFill>
                <a:latin typeface="Arial" panose="020B0604020202020204" pitchFamily="34" charset="0"/>
                <a:hlinkClick r:id="rId8" tooltip="1971"/>
              </a:rPr>
              <a:t>1971</a:t>
            </a:r>
            <a:endParaRPr lang="en-US" dirty="0"/>
          </a:p>
        </p:txBody>
      </p:sp>
      <p:sp>
        <p:nvSpPr>
          <p:cNvPr id="5" name="Rectangle 4"/>
          <p:cNvSpPr/>
          <p:nvPr/>
        </p:nvSpPr>
        <p:spPr>
          <a:xfrm>
            <a:off x="5200513" y="6320494"/>
            <a:ext cx="1467068" cy="369332"/>
          </a:xfrm>
          <a:prstGeom prst="rect">
            <a:avLst/>
          </a:prstGeom>
        </p:spPr>
        <p:txBody>
          <a:bodyPr wrap="none">
            <a:spAutoFit/>
          </a:bodyPr>
          <a:lstStyle/>
          <a:p>
            <a:r>
              <a:rPr lang="en-US" u="sng" dirty="0">
                <a:solidFill>
                  <a:srgbClr val="FAA700"/>
                </a:solidFill>
                <a:latin typeface="Arial" panose="020B0604020202020204" pitchFamily="34" charset="0"/>
                <a:hlinkClick r:id="rId9"/>
              </a:rPr>
              <a:t>1972</a:t>
            </a:r>
            <a:r>
              <a:rPr lang="en-US" dirty="0">
                <a:solidFill>
                  <a:srgbClr val="202122"/>
                </a:solidFill>
                <a:latin typeface="Arial" panose="020B0604020202020204" pitchFamily="34" charset="0"/>
              </a:rPr>
              <a:t> – </a:t>
            </a:r>
            <a:r>
              <a:rPr lang="en-US" dirty="0">
                <a:solidFill>
                  <a:srgbClr val="0645AD"/>
                </a:solidFill>
                <a:latin typeface="Arial" panose="020B0604020202020204" pitchFamily="34" charset="0"/>
                <a:hlinkClick r:id="rId10" tooltip="1977"/>
              </a:rPr>
              <a:t>1977</a:t>
            </a:r>
            <a:endParaRPr lang="en-US" dirty="0"/>
          </a:p>
        </p:txBody>
      </p:sp>
      <p:sp>
        <p:nvSpPr>
          <p:cNvPr id="6" name="Rectangle 5"/>
          <p:cNvSpPr/>
          <p:nvPr/>
        </p:nvSpPr>
        <p:spPr>
          <a:xfrm>
            <a:off x="9555643" y="6320494"/>
            <a:ext cx="1467068" cy="369332"/>
          </a:xfrm>
          <a:prstGeom prst="rect">
            <a:avLst/>
          </a:prstGeom>
        </p:spPr>
        <p:txBody>
          <a:bodyPr wrap="none">
            <a:spAutoFit/>
          </a:bodyPr>
          <a:lstStyle/>
          <a:p>
            <a:r>
              <a:rPr lang="en-US" u="sng" dirty="0">
                <a:solidFill>
                  <a:srgbClr val="FAA700"/>
                </a:solidFill>
                <a:latin typeface="Arial" panose="020B0604020202020204" pitchFamily="34" charset="0"/>
                <a:hlinkClick r:id="rId11"/>
              </a:rPr>
              <a:t>1978</a:t>
            </a:r>
            <a:r>
              <a:rPr lang="en-US" dirty="0">
                <a:solidFill>
                  <a:srgbClr val="202122"/>
                </a:solidFill>
                <a:latin typeface="Arial" panose="020B0604020202020204" pitchFamily="34" charset="0"/>
              </a:rPr>
              <a:t> – </a:t>
            </a:r>
            <a:r>
              <a:rPr lang="en-US" dirty="0">
                <a:solidFill>
                  <a:srgbClr val="0645AD"/>
                </a:solidFill>
                <a:latin typeface="Arial" panose="020B0604020202020204" pitchFamily="34" charset="0"/>
                <a:hlinkClick r:id="rId12" tooltip="1992"/>
              </a:rPr>
              <a:t>1992</a:t>
            </a:r>
            <a:endParaRPr lang="en-US" dirty="0"/>
          </a:p>
        </p:txBody>
      </p:sp>
    </p:spTree>
    <p:extLst>
      <p:ext uri="{BB962C8B-B14F-4D97-AF65-F5344CB8AC3E}">
        <p14:creationId xmlns:p14="http://schemas.microsoft.com/office/powerpoint/2010/main" val="11474434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barn(inVertical)">
                                      <p:cBhvr>
                                        <p:cTn id="12" dur="5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par>
                                <p:cTn id="23" presetID="16" presetClass="entr" presetSubtype="21" fill="hold" nodeType="withEffect">
                                  <p:stCondLst>
                                    <p:cond delay="0"/>
                                  </p:stCondLst>
                                  <p:childTnLst>
                                    <p:set>
                                      <p:cBhvr>
                                        <p:cTn id="24" dur="1" fill="hold">
                                          <p:stCondLst>
                                            <p:cond delay="0"/>
                                          </p:stCondLst>
                                        </p:cTn>
                                        <p:tgtEl>
                                          <p:spTgt spid="5126"/>
                                        </p:tgtEl>
                                        <p:attrNameLst>
                                          <p:attrName>style.visibility</p:attrName>
                                        </p:attrNameLst>
                                      </p:cBhvr>
                                      <p:to>
                                        <p:strVal val="visible"/>
                                      </p:to>
                                    </p:set>
                                    <p:animEffect transition="in" filter="barn(inVertical)">
                                      <p:cBhvr>
                                        <p:cTn id="25" dur="500"/>
                                        <p:tgtEl>
                                          <p:spTgt spid="51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5124"/>
                                        </p:tgtEl>
                                        <p:attrNameLst>
                                          <p:attrName>style.visibility</p:attrName>
                                        </p:attrNameLst>
                                      </p:cBhvr>
                                      <p:to>
                                        <p:strVal val="visible"/>
                                      </p:to>
                                    </p:set>
                                    <p:animEffect transition="in" filter="barn(inVertical)">
                                      <p:cBhvr>
                                        <p:cTn id="35" dur="500"/>
                                        <p:tgtEl>
                                          <p:spTgt spid="512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down)">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4" grpId="0"/>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Nền Hiện đại Với Các Mẫu Trừu Tượng đầy Màu Sắc Và Dòng Vector Nền Vui Vẻ,  Vui Lòng, Trừu Tượng, Nghệ Thuật Hình nền Vector để tải xuống miễn phí">
            <a:extLst>
              <a:ext uri="{FF2B5EF4-FFF2-40B4-BE49-F238E27FC236}">
                <a16:creationId xmlns:a16="http://schemas.microsoft.com/office/drawing/2014/main" id="{F32DA0D1-9560-47F8-9443-F37D7E5808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6096000" cy="70104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Nhớ những người mẹ thầm lặng hy sinh vì đất nước - Hànộimới">
            <a:extLst>
              <a:ext uri="{FF2B5EF4-FFF2-40B4-BE49-F238E27FC236}">
                <a16:creationId xmlns:a16="http://schemas.microsoft.com/office/drawing/2014/main" id="{481A1D99-E6D7-4D45-822F-E901166874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343243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hớ những người mẹ thầm lặng hy sinh vì đất nước - Hànộimới">
            <a:extLst>
              <a:ext uri="{FF2B5EF4-FFF2-40B4-BE49-F238E27FC236}">
                <a16:creationId xmlns:a16="http://schemas.microsoft.com/office/drawing/2014/main" id="{EDB6E5E8-814A-45F8-BAB3-D0F38594EC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34905"/>
            <a:ext cx="6096000" cy="34324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05FAF2A-0992-4641-BF92-68B038EB717E}"/>
              </a:ext>
            </a:extLst>
          </p:cNvPr>
          <p:cNvSpPr txBox="1"/>
          <p:nvPr/>
        </p:nvSpPr>
        <p:spPr>
          <a:xfrm>
            <a:off x="389710" y="1356360"/>
            <a:ext cx="5354351" cy="1107996"/>
          </a:xfrm>
          <a:prstGeom prst="rect">
            <a:avLst/>
          </a:prstGeom>
          <a:noFill/>
        </p:spPr>
        <p:txBody>
          <a:bodyPr wrap="none" rtlCol="0">
            <a:spAutoFit/>
          </a:bodyPr>
          <a:lstStyle/>
          <a:p>
            <a:r>
              <a:rPr lang="en-US" sz="6600" dirty="0" err="1">
                <a:solidFill>
                  <a:srgbClr val="FF0000"/>
                </a:solidFill>
                <a:latin typeface="Times New Roman" panose="02020603050405020304" pitchFamily="18" charset="0"/>
                <a:cs typeface="Times New Roman" panose="02020603050405020304" pitchFamily="18" charset="0"/>
              </a:rPr>
              <a:t>Dấu</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ấn</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nhà</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thơ</a:t>
            </a:r>
            <a:endParaRPr lang="en-US" sz="6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7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wipe(down)">
                                      <p:cBhvr>
                                        <p:cTn id="12" dur="5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124"/>
                                        </p:tgtEl>
                                        <p:attrNameLst>
                                          <p:attrName>style.visibility</p:attrName>
                                        </p:attrNameLst>
                                      </p:cBhvr>
                                      <p:to>
                                        <p:strVal val="visible"/>
                                      </p:to>
                                    </p:set>
                                    <p:animEffect transition="in" filter="wipe(down)">
                                      <p:cBhvr>
                                        <p:cTn id="17"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Nền Hiện đại Với Các Mẫu Trừu Tượng đầy Màu Sắc Và Dòng Vector Nền Vui Vẻ,  Vui Lòng, Trừu Tượng, Nghệ Thuật Hình nền Vector để tải xuống miễn phí">
            <a:extLst>
              <a:ext uri="{FF2B5EF4-FFF2-40B4-BE49-F238E27FC236}">
                <a16:creationId xmlns:a16="http://schemas.microsoft.com/office/drawing/2014/main" id="{6C08E199-8566-4EA8-9B6F-EB1206EBBF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Top 10 Tác phẩm tiêu biểu của nhà thơ Tố Hữu - Top Chuẩn">
            <a:extLst>
              <a:ext uri="{FF2B5EF4-FFF2-40B4-BE49-F238E27FC236}">
                <a16:creationId xmlns:a16="http://schemas.microsoft.com/office/drawing/2014/main" id="{F5CF1F8F-152B-4331-8CAC-B122EC005A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0744BB1-AF75-4327-A511-24D7C05A7352}"/>
              </a:ext>
            </a:extLst>
          </p:cNvPr>
          <p:cNvPicPr>
            <a:picLocks noChangeAspect="1"/>
          </p:cNvPicPr>
          <p:nvPr/>
        </p:nvPicPr>
        <p:blipFill>
          <a:blip r:embed="rId4"/>
          <a:stretch>
            <a:fillRect/>
          </a:stretch>
        </p:blipFill>
        <p:spPr>
          <a:xfrm>
            <a:off x="6096000" y="3429000"/>
            <a:ext cx="6096000" cy="3429000"/>
          </a:xfrm>
          <a:prstGeom prst="rect">
            <a:avLst/>
          </a:prstGeom>
        </p:spPr>
      </p:pic>
      <p:sp>
        <p:nvSpPr>
          <p:cNvPr id="6" name="TextBox 5">
            <a:extLst>
              <a:ext uri="{FF2B5EF4-FFF2-40B4-BE49-F238E27FC236}">
                <a16:creationId xmlns:a16="http://schemas.microsoft.com/office/drawing/2014/main" id="{C4639FD7-CA9D-4000-A014-ADB8B798BFB7}"/>
              </a:ext>
            </a:extLst>
          </p:cNvPr>
          <p:cNvSpPr txBox="1"/>
          <p:nvPr/>
        </p:nvSpPr>
        <p:spPr>
          <a:xfrm>
            <a:off x="257189" y="4709160"/>
            <a:ext cx="5354351" cy="1107996"/>
          </a:xfrm>
          <a:prstGeom prst="rect">
            <a:avLst/>
          </a:prstGeom>
          <a:noFill/>
        </p:spPr>
        <p:txBody>
          <a:bodyPr wrap="none" rtlCol="0">
            <a:spAutoFit/>
          </a:bodyPr>
          <a:lstStyle/>
          <a:p>
            <a:r>
              <a:rPr lang="en-US" sz="6600" dirty="0" err="1">
                <a:solidFill>
                  <a:srgbClr val="FF0000"/>
                </a:solidFill>
                <a:latin typeface="Times New Roman" panose="02020603050405020304" pitchFamily="18" charset="0"/>
                <a:cs typeface="Times New Roman" panose="02020603050405020304" pitchFamily="18" charset="0"/>
              </a:rPr>
              <a:t>Dấu</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ấn</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nhà</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thơ</a:t>
            </a:r>
            <a:endParaRPr lang="en-US" sz="6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561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51B83-DC20-44CC-B2F8-01B2085D18F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5C5067E-4D14-44AB-96CD-C13616EE3C87}"/>
              </a:ext>
            </a:extLst>
          </p:cNvPr>
          <p:cNvSpPr>
            <a:spLocks noGrp="1"/>
          </p:cNvSpPr>
          <p:nvPr>
            <p:ph idx="1"/>
          </p:nvPr>
        </p:nvSpPr>
        <p:spPr/>
        <p:txBody>
          <a:bodyPr/>
          <a:lstStyle/>
          <a:p>
            <a:endParaRPr lang="en-US"/>
          </a:p>
        </p:txBody>
      </p:sp>
      <p:pic>
        <p:nvPicPr>
          <p:cNvPr id="6146" name="Picture 2" descr="Nhớ Việt Bắc - Lớp 12 (Tố Hữu) - YouTube">
            <a:extLst>
              <a:ext uri="{FF2B5EF4-FFF2-40B4-BE49-F238E27FC236}">
                <a16:creationId xmlns:a16="http://schemas.microsoft.com/office/drawing/2014/main" id="{27231668-A067-4671-8E9D-552083CE40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896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Cánh đồng Bầu Trời Xanh Cũng Vậy Lúa Mì Phong Cảnh, Lúa Mì, Sóng, Mì Hình  nền Vector để tải xuống miễn phí">
            <a:extLst>
              <a:ext uri="{FF2B5EF4-FFF2-40B4-BE49-F238E27FC236}">
                <a16:creationId xmlns:a16="http://schemas.microsoft.com/office/drawing/2014/main" id="{728420EA-8147-45C0-948D-3E3E611929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8">
            <a:extLst>
              <a:ext uri="{FF2B5EF4-FFF2-40B4-BE49-F238E27FC236}">
                <a16:creationId xmlns:a16="http://schemas.microsoft.com/office/drawing/2014/main" id="{83305C03-FEE7-49BE-8C32-6E916BF1301F}"/>
              </a:ext>
            </a:extLst>
          </p:cNvPr>
          <p:cNvSpPr>
            <a:spLocks noChangeArrowheads="1"/>
          </p:cNvSpPr>
          <p:nvPr/>
        </p:nvSpPr>
        <p:spPr bwMode="auto">
          <a:xfrm>
            <a:off x="1295399" y="1234440"/>
            <a:ext cx="6370321" cy="5257800"/>
          </a:xfrm>
          <a:prstGeom prst="rect">
            <a:avLst/>
          </a:prstGeom>
          <a:solidFill>
            <a:schemeClr val="bg1">
              <a:alpha val="55000"/>
            </a:schemeClr>
          </a:solidFill>
          <a:ln>
            <a:noFill/>
          </a:ln>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90000"/>
              </a:lnSpc>
              <a:buFontTx/>
              <a:buNone/>
            </a:pPr>
            <a:r>
              <a:rPr lang="en-US" altLang="en-US" sz="2800" i="1" dirty="0" err="1">
                <a:solidFill>
                  <a:srgbClr val="FF0000"/>
                </a:solidFill>
                <a:latin typeface="Times New Roman" panose="02020603050405020304" pitchFamily="18" charset="0"/>
              </a:rPr>
              <a:t>Khi</a:t>
            </a:r>
            <a:r>
              <a:rPr lang="en-US" altLang="en-US" sz="2800" i="1" dirty="0">
                <a:solidFill>
                  <a:srgbClr val="FF0000"/>
                </a:solidFill>
                <a:latin typeface="Times New Roman" panose="02020603050405020304" pitchFamily="18" charset="0"/>
              </a:rPr>
              <a:t> con </a:t>
            </a:r>
            <a:r>
              <a:rPr lang="en-US" altLang="en-US" sz="2800" i="1" dirty="0" err="1">
                <a:solidFill>
                  <a:srgbClr val="FF0000"/>
                </a:solidFill>
                <a:latin typeface="Times New Roman" panose="02020603050405020304" pitchFamily="18" charset="0"/>
              </a:rPr>
              <a:t>tu</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hú</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gọi</a:t>
            </a:r>
            <a:r>
              <a:rPr lang="en-US" altLang="en-US" sz="2800" i="1" dirty="0">
                <a:solidFill>
                  <a:srgbClr val="FF0000"/>
                </a:solidFill>
                <a:latin typeface="Times New Roman" panose="02020603050405020304" pitchFamily="18" charset="0"/>
              </a:rPr>
              <a:t> </a:t>
            </a:r>
            <a:r>
              <a:rPr lang="en-US" altLang="en-US" sz="2800" i="1" dirty="0" err="1">
                <a:solidFill>
                  <a:srgbClr val="FF3300"/>
                </a:solidFill>
                <a:latin typeface="Times New Roman" panose="02020603050405020304" pitchFamily="18" charset="0"/>
              </a:rPr>
              <a:t>bầy</a:t>
            </a:r>
            <a:endParaRPr lang="en-US" altLang="en-US" sz="2800" i="1" dirty="0">
              <a:solidFill>
                <a:srgbClr val="FF3300"/>
              </a:solidFill>
              <a:latin typeface="Times New Roman" panose="02020603050405020304" pitchFamily="18" charset="0"/>
            </a:endParaRPr>
          </a:p>
          <a:p>
            <a:pPr algn="ctr">
              <a:lnSpc>
                <a:spcPct val="90000"/>
              </a:lnSpc>
              <a:buFontTx/>
              <a:buNone/>
            </a:pPr>
            <a:r>
              <a:rPr lang="en-US" altLang="en-US" sz="2800" i="1" dirty="0" err="1">
                <a:solidFill>
                  <a:srgbClr val="FF0000"/>
                </a:solidFill>
                <a:latin typeface="Times New Roman" panose="02020603050405020304" pitchFamily="18" charset="0"/>
              </a:rPr>
              <a:t>Lúa</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chiêm</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đang</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chín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trái</a:t>
            </a:r>
            <a:r>
              <a:rPr lang="en-US" altLang="en-US" sz="2800" i="1" dirty="0">
                <a:solidFill>
                  <a:srgbClr val="FF0000"/>
                </a:solidFill>
                <a:latin typeface="Times New Roman" panose="02020603050405020304" pitchFamily="18" charset="0"/>
              </a:rPr>
              <a:t> </a:t>
            </a:r>
            <a:r>
              <a:rPr lang="en-US" altLang="en-US" sz="2800" i="1" dirty="0" err="1">
                <a:solidFill>
                  <a:srgbClr val="FF3300"/>
                </a:solidFill>
                <a:latin typeface="Times New Roman" panose="02020603050405020304" pitchFamily="18" charset="0"/>
              </a:rPr>
              <a:t>cây</a:t>
            </a:r>
            <a:r>
              <a:rPr lang="en-US" altLang="en-US" sz="2800" i="1" dirty="0">
                <a:solidFill>
                  <a:srgbClr val="0066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ngọt</a:t>
            </a:r>
            <a:r>
              <a:rPr lang="en-US" altLang="en-US" sz="2800" i="1" dirty="0">
                <a:solidFill>
                  <a:srgbClr val="FF0000"/>
                </a:solidFill>
                <a:latin typeface="Times New Roman" panose="02020603050405020304" pitchFamily="18" charset="0"/>
              </a:rPr>
              <a:t> </a:t>
            </a:r>
            <a:r>
              <a:rPr lang="en-US" altLang="en-US" sz="2800" i="1" dirty="0" err="1">
                <a:solidFill>
                  <a:srgbClr val="FF3300"/>
                </a:solidFill>
                <a:latin typeface="Times New Roman" panose="02020603050405020304" pitchFamily="18" charset="0"/>
              </a:rPr>
              <a:t>dần</a:t>
            </a:r>
            <a:endParaRPr lang="en-US" altLang="en-US" sz="2800" i="1" dirty="0">
              <a:solidFill>
                <a:srgbClr val="FF3300"/>
              </a:solidFill>
              <a:latin typeface="Times New Roman" panose="02020603050405020304" pitchFamily="18" charset="0"/>
            </a:endParaRPr>
          </a:p>
          <a:p>
            <a:pPr algn="ctr">
              <a:lnSpc>
                <a:spcPct val="90000"/>
              </a:lnSpc>
              <a:buFontTx/>
              <a:buNone/>
            </a:pPr>
            <a:r>
              <a:rPr lang="en-US" altLang="en-US" sz="2800" i="1" dirty="0" err="1">
                <a:solidFill>
                  <a:srgbClr val="FF0000"/>
                </a:solidFill>
                <a:latin typeface="Times New Roman" panose="02020603050405020304" pitchFamily="18" charset="0"/>
              </a:rPr>
              <a:t>Vườn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râm</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dậy</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tiếng</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ve</a:t>
            </a:r>
            <a:r>
              <a:rPr lang="en-US" altLang="en-US" sz="2800" i="1" dirty="0">
                <a:solidFill>
                  <a:srgbClr val="FF0000"/>
                </a:solidFill>
                <a:latin typeface="Times New Roman" panose="02020603050405020304" pitchFamily="18" charset="0"/>
              </a:rPr>
              <a:t> </a:t>
            </a:r>
            <a:r>
              <a:rPr lang="en-US" altLang="en-US" sz="2800" i="1" dirty="0" err="1">
                <a:solidFill>
                  <a:srgbClr val="FF3300"/>
                </a:solidFill>
                <a:latin typeface="Times New Roman" panose="02020603050405020304" pitchFamily="18" charset="0"/>
              </a:rPr>
              <a:t>ngân</a:t>
            </a:r>
            <a:endParaRPr lang="en-US" altLang="en-US" sz="2800" i="1" dirty="0">
              <a:solidFill>
                <a:srgbClr val="FF3300"/>
              </a:solidFill>
              <a:latin typeface="Times New Roman" panose="02020603050405020304" pitchFamily="18" charset="0"/>
            </a:endParaRPr>
          </a:p>
          <a:p>
            <a:pPr algn="ctr">
              <a:lnSpc>
                <a:spcPct val="90000"/>
              </a:lnSpc>
              <a:buFontTx/>
              <a:buNone/>
            </a:pPr>
            <a:r>
              <a:rPr lang="en-US" altLang="en-US" sz="2800" i="1" dirty="0" err="1">
                <a:solidFill>
                  <a:srgbClr val="FF0000"/>
                </a:solidFill>
                <a:latin typeface="Times New Roman" panose="02020603050405020304" pitchFamily="18" charset="0"/>
              </a:rPr>
              <a:t>Bắp</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rây</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vàng</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hạt</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đầy</a:t>
            </a:r>
            <a:r>
              <a:rPr lang="en-US" altLang="en-US" sz="2800" i="1" dirty="0">
                <a:solidFill>
                  <a:srgbClr val="FF0000"/>
                </a:solidFill>
                <a:latin typeface="Times New Roman" panose="02020603050405020304" pitchFamily="18" charset="0"/>
              </a:rPr>
              <a:t> </a:t>
            </a:r>
            <a:r>
              <a:rPr lang="en-US" altLang="en-US" sz="2800" i="1" dirty="0" err="1">
                <a:solidFill>
                  <a:srgbClr val="FF3300"/>
                </a:solidFill>
                <a:latin typeface="Times New Roman" panose="02020603050405020304" pitchFamily="18" charset="0"/>
              </a:rPr>
              <a:t>sân</a:t>
            </a:r>
            <a:r>
              <a:rPr lang="en-US" altLang="en-US" sz="2800" i="1" dirty="0">
                <a:solidFill>
                  <a:srgbClr val="0066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nắng</a:t>
            </a:r>
            <a:r>
              <a:rPr lang="en-US" altLang="en-US" sz="2800" i="1" dirty="0">
                <a:solidFill>
                  <a:srgbClr val="FF0000"/>
                </a:solidFill>
                <a:latin typeface="Times New Roman" panose="02020603050405020304" pitchFamily="18" charset="0"/>
              </a:rPr>
              <a:t> </a:t>
            </a:r>
            <a:r>
              <a:rPr lang="en-US" altLang="en-US" sz="2800" i="1" dirty="0" err="1">
                <a:solidFill>
                  <a:srgbClr val="FF3300"/>
                </a:solidFill>
                <a:latin typeface="Times New Roman" panose="02020603050405020304" pitchFamily="18" charset="0"/>
              </a:rPr>
              <a:t>đào</a:t>
            </a:r>
            <a:endParaRPr lang="en-US" altLang="en-US" sz="2800" i="1" dirty="0">
              <a:solidFill>
                <a:srgbClr val="FF3300"/>
              </a:solidFill>
              <a:latin typeface="Times New Roman" panose="02020603050405020304" pitchFamily="18" charset="0"/>
            </a:endParaRPr>
          </a:p>
          <a:p>
            <a:pPr algn="ctr">
              <a:lnSpc>
                <a:spcPct val="90000"/>
              </a:lnSpc>
              <a:buFontTx/>
              <a:buNone/>
            </a:pPr>
            <a:r>
              <a:rPr lang="en-US" altLang="en-US" sz="2800" i="1" dirty="0" err="1">
                <a:solidFill>
                  <a:srgbClr val="FF0000"/>
                </a:solidFill>
                <a:latin typeface="Times New Roman" panose="02020603050405020304" pitchFamily="18" charset="0"/>
              </a:rPr>
              <a:t>Trời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xanh</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càng</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rộng</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càng</a:t>
            </a:r>
            <a:r>
              <a:rPr lang="en-US" altLang="en-US" sz="2800" i="1" dirty="0">
                <a:solidFill>
                  <a:srgbClr val="FF0000"/>
                </a:solidFill>
                <a:latin typeface="Times New Roman" panose="02020603050405020304" pitchFamily="18" charset="0"/>
              </a:rPr>
              <a:t> </a:t>
            </a:r>
            <a:r>
              <a:rPr lang="en-US" altLang="en-US" sz="2800" i="1" dirty="0" err="1">
                <a:solidFill>
                  <a:srgbClr val="FF3300"/>
                </a:solidFill>
                <a:latin typeface="Times New Roman" panose="02020603050405020304" pitchFamily="18" charset="0"/>
              </a:rPr>
              <a:t>cao</a:t>
            </a:r>
            <a:endParaRPr lang="en-US" altLang="en-US" sz="2800" i="1" dirty="0">
              <a:solidFill>
                <a:srgbClr val="FF3300"/>
              </a:solidFill>
              <a:latin typeface="Times New Roman" panose="02020603050405020304" pitchFamily="18" charset="0"/>
            </a:endParaRPr>
          </a:p>
          <a:p>
            <a:pPr algn="ctr">
              <a:lnSpc>
                <a:spcPct val="90000"/>
              </a:lnSpc>
              <a:buFontTx/>
              <a:buNone/>
            </a:pPr>
            <a:r>
              <a:rPr lang="en-US" altLang="en-US" sz="2800" i="1" dirty="0" err="1">
                <a:solidFill>
                  <a:srgbClr val="FF0000"/>
                </a:solidFill>
                <a:latin typeface="Times New Roman" panose="02020603050405020304" pitchFamily="18" charset="0"/>
              </a:rPr>
              <a:t>Đôi</a:t>
            </a:r>
            <a:r>
              <a:rPr lang="en-US" altLang="en-US" sz="2800" i="1" dirty="0">
                <a:solidFill>
                  <a:srgbClr val="FF0000"/>
                </a:solidFill>
                <a:latin typeface="Times New Roman" panose="02020603050405020304" pitchFamily="18" charset="0"/>
              </a:rPr>
              <a:t> con </a:t>
            </a:r>
            <a:r>
              <a:rPr lang="en-US" altLang="en-US" sz="2800" i="1" dirty="0" err="1">
                <a:solidFill>
                  <a:srgbClr val="FF0000"/>
                </a:solidFill>
                <a:latin typeface="Times New Roman" panose="02020603050405020304" pitchFamily="18" charset="0"/>
              </a:rPr>
              <a:t>diều</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sáo</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lộn</a:t>
            </a:r>
            <a:r>
              <a:rPr lang="en-US" altLang="en-US" sz="2800" i="1" dirty="0">
                <a:solidFill>
                  <a:srgbClr val="FF0000"/>
                </a:solidFill>
                <a:latin typeface="Times New Roman" panose="02020603050405020304" pitchFamily="18" charset="0"/>
              </a:rPr>
              <a:t> </a:t>
            </a:r>
            <a:r>
              <a:rPr lang="en-US" altLang="en-US" sz="2800" i="1" dirty="0" err="1">
                <a:solidFill>
                  <a:srgbClr val="FF3300"/>
                </a:solidFill>
                <a:latin typeface="Times New Roman" panose="02020603050405020304" pitchFamily="18" charset="0"/>
              </a:rPr>
              <a:t>nhào</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từng</a:t>
            </a:r>
            <a:r>
              <a:rPr lang="en-US" altLang="en-US" sz="2800" i="1" dirty="0">
                <a:solidFill>
                  <a:srgbClr val="FF0000"/>
                </a:solidFill>
                <a:latin typeface="Times New Roman" panose="02020603050405020304" pitchFamily="18" charset="0"/>
              </a:rPr>
              <a:t> </a:t>
            </a:r>
            <a:r>
              <a:rPr lang="en-US" altLang="en-US" sz="2800" i="1" dirty="0" err="1">
                <a:solidFill>
                  <a:srgbClr val="FF3300"/>
                </a:solidFill>
                <a:latin typeface="Times New Roman" panose="02020603050405020304" pitchFamily="18" charset="0"/>
              </a:rPr>
              <a:t>không</a:t>
            </a:r>
            <a:r>
              <a:rPr lang="en-US" altLang="en-US" sz="2800" i="1" dirty="0">
                <a:solidFill>
                  <a:srgbClr val="FF3300"/>
                </a:solidFill>
                <a:latin typeface="Times New Roman" panose="02020603050405020304" pitchFamily="18" charset="0"/>
              </a:rPr>
              <a:t>...</a:t>
            </a:r>
          </a:p>
          <a:p>
            <a:pPr algn="ctr">
              <a:lnSpc>
                <a:spcPct val="90000"/>
              </a:lnSpc>
              <a:buFontTx/>
              <a:buNone/>
            </a:pPr>
            <a:endParaRPr lang="en-US" altLang="en-US" sz="2800" i="1" dirty="0">
              <a:solidFill>
                <a:srgbClr val="FF0000"/>
              </a:solidFill>
              <a:latin typeface="Times New Roman" panose="02020603050405020304" pitchFamily="18" charset="0"/>
            </a:endParaRPr>
          </a:p>
          <a:p>
            <a:pPr algn="ctr">
              <a:lnSpc>
                <a:spcPct val="90000"/>
              </a:lnSpc>
              <a:buFontTx/>
              <a:buNone/>
            </a:pPr>
            <a:r>
              <a:rPr lang="en-US" altLang="en-US" sz="2800" i="1" dirty="0">
                <a:solidFill>
                  <a:srgbClr val="FF0000"/>
                </a:solidFill>
                <a:latin typeface="Times New Roman" panose="02020603050405020304" pitchFamily="18" charset="0"/>
              </a:rPr>
              <a:t>Ta </a:t>
            </a:r>
            <a:r>
              <a:rPr lang="en-US" altLang="en-US" sz="2800" i="1" dirty="0" err="1">
                <a:solidFill>
                  <a:srgbClr val="FF0000"/>
                </a:solidFill>
                <a:latin typeface="Times New Roman" panose="02020603050405020304" pitchFamily="18" charset="0"/>
              </a:rPr>
              <a:t>nghe</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hè</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dậy</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bên</a:t>
            </a:r>
            <a:r>
              <a:rPr lang="en-US" altLang="en-US" sz="2800" i="1" dirty="0">
                <a:solidFill>
                  <a:srgbClr val="FF0000"/>
                </a:solidFill>
                <a:latin typeface="Times New Roman" panose="02020603050405020304" pitchFamily="18" charset="0"/>
              </a:rPr>
              <a:t> </a:t>
            </a:r>
            <a:r>
              <a:rPr lang="en-US" altLang="en-US" sz="2800" i="1" dirty="0" err="1">
                <a:solidFill>
                  <a:srgbClr val="FF3300"/>
                </a:solidFill>
                <a:latin typeface="Times New Roman" panose="02020603050405020304" pitchFamily="18" charset="0"/>
              </a:rPr>
              <a:t>lòng</a:t>
            </a:r>
            <a:endParaRPr lang="en-US" altLang="en-US" sz="2800" i="1" dirty="0">
              <a:solidFill>
                <a:srgbClr val="FF3300"/>
              </a:solidFill>
              <a:latin typeface="Times New Roman" panose="02020603050405020304" pitchFamily="18" charset="0"/>
            </a:endParaRPr>
          </a:p>
          <a:p>
            <a:pPr algn="ctr">
              <a:lnSpc>
                <a:spcPct val="90000"/>
              </a:lnSpc>
              <a:buFontTx/>
              <a:buNone/>
            </a:pPr>
            <a:r>
              <a:rPr lang="en-US" altLang="en-US" sz="2800" i="1" dirty="0" err="1">
                <a:solidFill>
                  <a:srgbClr val="FF0000"/>
                </a:solidFill>
                <a:latin typeface="Times New Roman" panose="02020603050405020304" pitchFamily="18" charset="0"/>
              </a:rPr>
              <a:t>Mà</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chân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muốn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đạp</a:t>
            </a:r>
            <a:r>
              <a:rPr lang="en-US" altLang="en-US" sz="2800" i="1" dirty="0">
                <a:solidFill>
                  <a:srgbClr val="FF0000"/>
                </a:solidFill>
                <a:latin typeface="Times New Roman" panose="02020603050405020304" pitchFamily="18" charset="0"/>
              </a:rPr>
              <a:t> tan </a:t>
            </a:r>
            <a:r>
              <a:rPr lang="en-US" altLang="en-US" sz="2800" i="1" dirty="0" err="1">
                <a:solidFill>
                  <a:srgbClr val="FF3300"/>
                </a:solidFill>
                <a:latin typeface="Times New Roman" panose="02020603050405020304" pitchFamily="18" charset="0"/>
              </a:rPr>
              <a:t>phòng</a:t>
            </a:r>
            <a:r>
              <a:rPr lang="en-US" altLang="en-US" sz="2800" i="1" dirty="0">
                <a:solidFill>
                  <a:srgbClr val="FF3300"/>
                </a:solidFill>
                <a:latin typeface="Times New Roman" panose="02020603050405020304" pitchFamily="18" charset="0"/>
              </a:rPr>
              <a:t>,</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hè</a:t>
            </a:r>
            <a:r>
              <a:rPr lang="en-US" altLang="en-US" sz="2800" i="1" dirty="0">
                <a:solidFill>
                  <a:srgbClr val="FF0000"/>
                </a:solidFill>
                <a:latin typeface="Times New Roman" panose="02020603050405020304" pitchFamily="18" charset="0"/>
              </a:rPr>
              <a:t> </a:t>
            </a:r>
            <a:r>
              <a:rPr lang="en-US" altLang="en-US" sz="2800" i="1" dirty="0" err="1">
                <a:solidFill>
                  <a:srgbClr val="FF3300"/>
                </a:solidFill>
                <a:latin typeface="Times New Roman" panose="02020603050405020304" pitchFamily="18" charset="0"/>
              </a:rPr>
              <a:t>ôi</a:t>
            </a:r>
            <a:r>
              <a:rPr lang="en-US" altLang="en-US" sz="2800" i="1" dirty="0">
                <a:solidFill>
                  <a:srgbClr val="FF0000"/>
                </a:solidFill>
                <a:latin typeface="Times New Roman" panose="02020603050405020304" pitchFamily="18" charset="0"/>
              </a:rPr>
              <a:t>!</a:t>
            </a:r>
          </a:p>
          <a:p>
            <a:pPr algn="ctr">
              <a:lnSpc>
                <a:spcPct val="90000"/>
              </a:lnSpc>
              <a:buFontTx/>
              <a:buNone/>
            </a:pPr>
            <a:r>
              <a:rPr lang="en-US" altLang="en-US" sz="2800" i="1" dirty="0" err="1">
                <a:solidFill>
                  <a:srgbClr val="FF0000"/>
                </a:solidFill>
                <a:latin typeface="Times New Roman" panose="02020603050405020304" pitchFamily="18" charset="0"/>
              </a:rPr>
              <a:t>Ngột</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làm</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sao</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chết</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uất</a:t>
            </a:r>
            <a:r>
              <a:rPr lang="en-US" altLang="en-US" sz="2800" i="1" dirty="0">
                <a:solidFill>
                  <a:srgbClr val="FF0000"/>
                </a:solidFill>
                <a:latin typeface="Times New Roman" panose="02020603050405020304" pitchFamily="18" charset="0"/>
              </a:rPr>
              <a:t> </a:t>
            </a:r>
            <a:r>
              <a:rPr lang="en-US" altLang="en-US" sz="2800" i="1" dirty="0" err="1">
                <a:solidFill>
                  <a:srgbClr val="FF3300"/>
                </a:solidFill>
                <a:latin typeface="Times New Roman" panose="02020603050405020304" pitchFamily="18" charset="0"/>
              </a:rPr>
              <a:t>thôi</a:t>
            </a:r>
            <a:endParaRPr lang="en-US" altLang="en-US" sz="2800" i="1" dirty="0">
              <a:solidFill>
                <a:srgbClr val="FF3300"/>
              </a:solidFill>
              <a:latin typeface="Times New Roman" panose="02020603050405020304" pitchFamily="18" charset="0"/>
            </a:endParaRPr>
          </a:p>
          <a:p>
            <a:pPr algn="ctr">
              <a:lnSpc>
                <a:spcPct val="90000"/>
              </a:lnSpc>
              <a:buFontTx/>
              <a:buNone/>
            </a:pPr>
            <a:r>
              <a:rPr lang="en-US" altLang="en-US" sz="2800" i="1" dirty="0">
                <a:solidFill>
                  <a:srgbClr val="FF0000"/>
                </a:solidFill>
                <a:latin typeface="Times New Roman" panose="02020603050405020304" pitchFamily="18" charset="0"/>
              </a:rPr>
              <a:t>Con </a:t>
            </a:r>
            <a:r>
              <a:rPr lang="en-US" altLang="en-US" sz="2800" i="1" dirty="0" err="1">
                <a:solidFill>
                  <a:srgbClr val="FF0000"/>
                </a:solidFill>
                <a:latin typeface="Times New Roman" panose="02020603050405020304" pitchFamily="18" charset="0"/>
              </a:rPr>
              <a:t>chim</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tu</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hú</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ngoài</a:t>
            </a:r>
            <a:r>
              <a:rPr lang="en-US" altLang="en-US" sz="2800" i="1" dirty="0">
                <a:solidFill>
                  <a:srgbClr val="FF0000"/>
                </a:solidFill>
                <a:latin typeface="Times New Roman" panose="02020603050405020304" pitchFamily="18" charset="0"/>
              </a:rPr>
              <a:t> </a:t>
            </a:r>
            <a:r>
              <a:rPr lang="en-US" altLang="en-US" sz="2800" i="1" dirty="0" err="1">
                <a:solidFill>
                  <a:srgbClr val="FF3300"/>
                </a:solidFill>
                <a:latin typeface="Times New Roman" panose="02020603050405020304" pitchFamily="18" charset="0"/>
              </a:rPr>
              <a:t>trời</a:t>
            </a:r>
            <a:r>
              <a:rPr lang="en-US" altLang="en-US" sz="2800" i="1" dirty="0">
                <a:solidFill>
                  <a:srgbClr val="0066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cứ</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kêu</a:t>
            </a:r>
            <a:r>
              <a:rPr lang="en-US" altLang="en-US" sz="2800" i="1" dirty="0">
                <a:solidFill>
                  <a:srgbClr val="FF0000"/>
                </a:solidFill>
                <a:latin typeface="Times New Roman" panose="02020603050405020304" pitchFamily="18" charset="0"/>
              </a:rPr>
              <a:t>!</a:t>
            </a:r>
          </a:p>
        </p:txBody>
      </p:sp>
      <p:sp>
        <p:nvSpPr>
          <p:cNvPr id="5" name="Rectangle 14">
            <a:extLst>
              <a:ext uri="{FF2B5EF4-FFF2-40B4-BE49-F238E27FC236}">
                <a16:creationId xmlns:a16="http://schemas.microsoft.com/office/drawing/2014/main" id="{F500307B-4039-472B-BD99-954336B7F99B}"/>
              </a:ext>
            </a:extLst>
          </p:cNvPr>
          <p:cNvSpPr>
            <a:spLocks noChangeArrowheads="1"/>
          </p:cNvSpPr>
          <p:nvPr/>
        </p:nvSpPr>
        <p:spPr bwMode="auto">
          <a:xfrm>
            <a:off x="2525261" y="365760"/>
            <a:ext cx="3519917" cy="584775"/>
          </a:xfrm>
          <a:prstGeom prst="rect">
            <a:avLst/>
          </a:prstGeom>
          <a:solidFill>
            <a:schemeClr val="bg1">
              <a:alpha val="51000"/>
            </a:schemeClr>
          </a:solidFill>
          <a:ln>
            <a:noFill/>
          </a:ln>
          <a:effectLst/>
        </p:spPr>
        <p:txBody>
          <a:bodyPr wrap="square">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spcBef>
                <a:spcPct val="0"/>
              </a:spcBef>
              <a:buFontTx/>
              <a:buNone/>
            </a:pPr>
            <a:r>
              <a:rPr lang="en-US" altLang="en-US" b="1" dirty="0">
                <a:solidFill>
                  <a:srgbClr val="0070C0"/>
                </a:solidFill>
                <a:latin typeface="Times New Roman" panose="02020603050405020304" pitchFamily="18" charset="0"/>
              </a:rPr>
              <a:t>KHI CON TU HÚ</a:t>
            </a:r>
          </a:p>
        </p:txBody>
      </p:sp>
    </p:spTree>
    <p:extLst>
      <p:ext uri="{BB962C8B-B14F-4D97-AF65-F5344CB8AC3E}">
        <p14:creationId xmlns:p14="http://schemas.microsoft.com/office/powerpoint/2010/main" val="110075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8" presetClass="entr" presetSubtype="16" fill="hold" grpId="1" nodeType="afterEffect">
                                  <p:stCondLst>
                                    <p:cond delay="0"/>
                                  </p:stCondLst>
                                  <p:iterate type="wd">
                                    <p:tmPct val="0"/>
                                  </p:iterate>
                                  <p:childTnLst>
                                    <p:set>
                                      <p:cBhvr>
                                        <p:cTn id="12" dur="1" fill="hold">
                                          <p:stCondLst>
                                            <p:cond delay="0"/>
                                          </p:stCondLst>
                                        </p:cTn>
                                        <p:tgtEl>
                                          <p:spTgt spid="4">
                                            <p:bg/>
                                          </p:spTgt>
                                        </p:tgtEl>
                                        <p:attrNameLst>
                                          <p:attrName>style.visibility</p:attrName>
                                        </p:attrNameLst>
                                      </p:cBhvr>
                                      <p:to>
                                        <p:strVal val="visible"/>
                                      </p:to>
                                    </p:set>
                                    <p:animEffect transition="in" filter="diamond(in)">
                                      <p:cBhvr>
                                        <p:cTn id="13" dur="500"/>
                                        <p:tgtEl>
                                          <p:spTgt spid="4">
                                            <p:bg/>
                                          </p:spTgt>
                                        </p:tgtEl>
                                      </p:cBhvr>
                                    </p:animEffect>
                                  </p:childTnLst>
                                </p:cTn>
                              </p:par>
                              <p:par>
                                <p:cTn id="14" presetID="8" presetClass="entr" presetSubtype="16" fill="hold" grpId="1" nodeType="withEffect">
                                  <p:stCondLst>
                                    <p:cond delay="0"/>
                                  </p:stCondLst>
                                  <p:iterate type="wd">
                                    <p:tmPct val="0"/>
                                  </p:iterate>
                                  <p:childTnLst>
                                    <p:set>
                                      <p:cBhvr>
                                        <p:cTn id="15" dur="1" fill="hold">
                                          <p:stCondLst>
                                            <p:cond delay="0"/>
                                          </p:stCondLst>
                                        </p:cTn>
                                        <p:tgtEl>
                                          <p:spTgt spid="4">
                                            <p:txEl>
                                              <p:pRg st="0" end="0"/>
                                            </p:txEl>
                                          </p:spTgt>
                                        </p:tgtEl>
                                        <p:attrNameLst>
                                          <p:attrName>style.visibility</p:attrName>
                                        </p:attrNameLst>
                                      </p:cBhvr>
                                      <p:to>
                                        <p:strVal val="visible"/>
                                      </p:to>
                                    </p:set>
                                    <p:animEffect transition="in" filter="diamond(in)">
                                      <p:cBhvr>
                                        <p:cTn id="16" dur="500"/>
                                        <p:tgtEl>
                                          <p:spTgt spid="4">
                                            <p:txEl>
                                              <p:pRg st="0" end="0"/>
                                            </p:txEl>
                                          </p:spTgt>
                                        </p:tgtEl>
                                      </p:cBhvr>
                                    </p:animEffect>
                                  </p:childTnLst>
                                </p:cTn>
                              </p:par>
                            </p:childTnLst>
                          </p:cTn>
                        </p:par>
                        <p:par>
                          <p:cTn id="17" fill="hold">
                            <p:stCondLst>
                              <p:cond delay="1500"/>
                            </p:stCondLst>
                            <p:childTnLst>
                              <p:par>
                                <p:cTn id="18" presetID="8" presetClass="entr" presetSubtype="16" fill="hold" grpId="1" nodeType="afterEffect">
                                  <p:stCondLst>
                                    <p:cond delay="0"/>
                                  </p:stCondLst>
                                  <p:iterate type="wd">
                                    <p:tmPct val="0"/>
                                  </p:iterate>
                                  <p:childTnLst>
                                    <p:set>
                                      <p:cBhvr>
                                        <p:cTn id="19" dur="1" fill="hold">
                                          <p:stCondLst>
                                            <p:cond delay="0"/>
                                          </p:stCondLst>
                                        </p:cTn>
                                        <p:tgtEl>
                                          <p:spTgt spid="4">
                                            <p:txEl>
                                              <p:pRg st="1" end="1"/>
                                            </p:txEl>
                                          </p:spTgt>
                                        </p:tgtEl>
                                        <p:attrNameLst>
                                          <p:attrName>style.visibility</p:attrName>
                                        </p:attrNameLst>
                                      </p:cBhvr>
                                      <p:to>
                                        <p:strVal val="visible"/>
                                      </p:to>
                                    </p:set>
                                    <p:animEffect transition="in" filter="diamond(in)">
                                      <p:cBhvr>
                                        <p:cTn id="20" dur="500"/>
                                        <p:tgtEl>
                                          <p:spTgt spid="4">
                                            <p:txEl>
                                              <p:pRg st="1" end="1"/>
                                            </p:txEl>
                                          </p:spTgt>
                                        </p:tgtEl>
                                      </p:cBhvr>
                                    </p:animEffect>
                                  </p:childTnLst>
                                </p:cTn>
                              </p:par>
                            </p:childTnLst>
                          </p:cTn>
                        </p:par>
                        <p:par>
                          <p:cTn id="21" fill="hold">
                            <p:stCondLst>
                              <p:cond delay="2000"/>
                            </p:stCondLst>
                            <p:childTnLst>
                              <p:par>
                                <p:cTn id="22" presetID="8" presetClass="entr" presetSubtype="16" fill="hold" grpId="1" nodeType="afterEffect">
                                  <p:stCondLst>
                                    <p:cond delay="0"/>
                                  </p:stCondLst>
                                  <p:iterate type="wd">
                                    <p:tmPct val="0"/>
                                  </p:iterate>
                                  <p:childTnLst>
                                    <p:set>
                                      <p:cBhvr>
                                        <p:cTn id="23" dur="1" fill="hold">
                                          <p:stCondLst>
                                            <p:cond delay="0"/>
                                          </p:stCondLst>
                                        </p:cTn>
                                        <p:tgtEl>
                                          <p:spTgt spid="4">
                                            <p:txEl>
                                              <p:pRg st="2" end="2"/>
                                            </p:txEl>
                                          </p:spTgt>
                                        </p:tgtEl>
                                        <p:attrNameLst>
                                          <p:attrName>style.visibility</p:attrName>
                                        </p:attrNameLst>
                                      </p:cBhvr>
                                      <p:to>
                                        <p:strVal val="visible"/>
                                      </p:to>
                                    </p:set>
                                    <p:animEffect transition="in" filter="diamond(in)">
                                      <p:cBhvr>
                                        <p:cTn id="24" dur="500"/>
                                        <p:tgtEl>
                                          <p:spTgt spid="4">
                                            <p:txEl>
                                              <p:pRg st="2" end="2"/>
                                            </p:txEl>
                                          </p:spTgt>
                                        </p:tgtEl>
                                      </p:cBhvr>
                                    </p:animEffect>
                                  </p:childTnLst>
                                </p:cTn>
                              </p:par>
                            </p:childTnLst>
                          </p:cTn>
                        </p:par>
                        <p:par>
                          <p:cTn id="25" fill="hold">
                            <p:stCondLst>
                              <p:cond delay="2500"/>
                            </p:stCondLst>
                            <p:childTnLst>
                              <p:par>
                                <p:cTn id="26" presetID="8" presetClass="entr" presetSubtype="16" fill="hold" grpId="1" nodeType="afterEffect">
                                  <p:stCondLst>
                                    <p:cond delay="0"/>
                                  </p:stCondLst>
                                  <p:iterate type="wd">
                                    <p:tmPct val="0"/>
                                  </p:iterate>
                                  <p:childTnLst>
                                    <p:set>
                                      <p:cBhvr>
                                        <p:cTn id="27" dur="1" fill="hold">
                                          <p:stCondLst>
                                            <p:cond delay="0"/>
                                          </p:stCondLst>
                                        </p:cTn>
                                        <p:tgtEl>
                                          <p:spTgt spid="4">
                                            <p:txEl>
                                              <p:pRg st="3" end="3"/>
                                            </p:txEl>
                                          </p:spTgt>
                                        </p:tgtEl>
                                        <p:attrNameLst>
                                          <p:attrName>style.visibility</p:attrName>
                                        </p:attrNameLst>
                                      </p:cBhvr>
                                      <p:to>
                                        <p:strVal val="visible"/>
                                      </p:to>
                                    </p:set>
                                    <p:animEffect transition="in" filter="diamond(in)">
                                      <p:cBhvr>
                                        <p:cTn id="28" dur="500"/>
                                        <p:tgtEl>
                                          <p:spTgt spid="4">
                                            <p:txEl>
                                              <p:pRg st="3" end="3"/>
                                            </p:txEl>
                                          </p:spTgt>
                                        </p:tgtEl>
                                      </p:cBhvr>
                                    </p:animEffect>
                                  </p:childTnLst>
                                </p:cTn>
                              </p:par>
                            </p:childTnLst>
                          </p:cTn>
                        </p:par>
                        <p:par>
                          <p:cTn id="29" fill="hold">
                            <p:stCondLst>
                              <p:cond delay="3000"/>
                            </p:stCondLst>
                            <p:childTnLst>
                              <p:par>
                                <p:cTn id="30" presetID="8" presetClass="entr" presetSubtype="16" fill="hold" grpId="1" nodeType="afterEffect">
                                  <p:stCondLst>
                                    <p:cond delay="0"/>
                                  </p:stCondLst>
                                  <p:iterate type="wd">
                                    <p:tmPct val="0"/>
                                  </p:iterate>
                                  <p:childTnLst>
                                    <p:set>
                                      <p:cBhvr>
                                        <p:cTn id="31" dur="1" fill="hold">
                                          <p:stCondLst>
                                            <p:cond delay="0"/>
                                          </p:stCondLst>
                                        </p:cTn>
                                        <p:tgtEl>
                                          <p:spTgt spid="4">
                                            <p:txEl>
                                              <p:pRg st="4" end="4"/>
                                            </p:txEl>
                                          </p:spTgt>
                                        </p:tgtEl>
                                        <p:attrNameLst>
                                          <p:attrName>style.visibility</p:attrName>
                                        </p:attrNameLst>
                                      </p:cBhvr>
                                      <p:to>
                                        <p:strVal val="visible"/>
                                      </p:to>
                                    </p:set>
                                    <p:animEffect transition="in" filter="diamond(in)">
                                      <p:cBhvr>
                                        <p:cTn id="32" dur="500"/>
                                        <p:tgtEl>
                                          <p:spTgt spid="4">
                                            <p:txEl>
                                              <p:pRg st="4" end="4"/>
                                            </p:txEl>
                                          </p:spTgt>
                                        </p:tgtEl>
                                      </p:cBhvr>
                                    </p:animEffect>
                                  </p:childTnLst>
                                </p:cTn>
                              </p:par>
                            </p:childTnLst>
                          </p:cTn>
                        </p:par>
                        <p:par>
                          <p:cTn id="33" fill="hold">
                            <p:stCondLst>
                              <p:cond delay="3500"/>
                            </p:stCondLst>
                            <p:childTnLst>
                              <p:par>
                                <p:cTn id="34" presetID="8" presetClass="entr" presetSubtype="16" fill="hold" grpId="1" nodeType="afterEffect">
                                  <p:stCondLst>
                                    <p:cond delay="0"/>
                                  </p:stCondLst>
                                  <p:iterate type="wd">
                                    <p:tmPct val="0"/>
                                  </p:iterate>
                                  <p:childTnLst>
                                    <p:set>
                                      <p:cBhvr>
                                        <p:cTn id="35" dur="1" fill="hold">
                                          <p:stCondLst>
                                            <p:cond delay="0"/>
                                          </p:stCondLst>
                                        </p:cTn>
                                        <p:tgtEl>
                                          <p:spTgt spid="4">
                                            <p:txEl>
                                              <p:pRg st="5" end="5"/>
                                            </p:txEl>
                                          </p:spTgt>
                                        </p:tgtEl>
                                        <p:attrNameLst>
                                          <p:attrName>style.visibility</p:attrName>
                                        </p:attrNameLst>
                                      </p:cBhvr>
                                      <p:to>
                                        <p:strVal val="visible"/>
                                      </p:to>
                                    </p:set>
                                    <p:animEffect transition="in" filter="diamond(in)">
                                      <p:cBhvr>
                                        <p:cTn id="36" dur="500"/>
                                        <p:tgtEl>
                                          <p:spTgt spid="4">
                                            <p:txEl>
                                              <p:pRg st="5" end="5"/>
                                            </p:txEl>
                                          </p:spTgt>
                                        </p:tgtEl>
                                      </p:cBhvr>
                                    </p:animEffect>
                                  </p:childTnLst>
                                </p:cTn>
                              </p:par>
                            </p:childTnLst>
                          </p:cTn>
                        </p:par>
                        <p:par>
                          <p:cTn id="37" fill="hold">
                            <p:stCondLst>
                              <p:cond delay="4000"/>
                            </p:stCondLst>
                            <p:childTnLst>
                              <p:par>
                                <p:cTn id="38" presetID="8" presetClass="entr" presetSubtype="16" fill="hold" grpId="1" nodeType="afterEffect">
                                  <p:stCondLst>
                                    <p:cond delay="0"/>
                                  </p:stCondLst>
                                  <p:iterate type="wd">
                                    <p:tmPct val="0"/>
                                  </p:iterate>
                                  <p:childTnLst>
                                    <p:set>
                                      <p:cBhvr>
                                        <p:cTn id="39" dur="1" fill="hold">
                                          <p:stCondLst>
                                            <p:cond delay="0"/>
                                          </p:stCondLst>
                                        </p:cTn>
                                        <p:tgtEl>
                                          <p:spTgt spid="4">
                                            <p:txEl>
                                              <p:pRg st="7" end="7"/>
                                            </p:txEl>
                                          </p:spTgt>
                                        </p:tgtEl>
                                        <p:attrNameLst>
                                          <p:attrName>style.visibility</p:attrName>
                                        </p:attrNameLst>
                                      </p:cBhvr>
                                      <p:to>
                                        <p:strVal val="visible"/>
                                      </p:to>
                                    </p:set>
                                    <p:animEffect transition="in" filter="diamond(in)">
                                      <p:cBhvr>
                                        <p:cTn id="40" dur="500"/>
                                        <p:tgtEl>
                                          <p:spTgt spid="4">
                                            <p:txEl>
                                              <p:pRg st="7" end="7"/>
                                            </p:txEl>
                                          </p:spTgt>
                                        </p:tgtEl>
                                      </p:cBhvr>
                                    </p:animEffect>
                                  </p:childTnLst>
                                </p:cTn>
                              </p:par>
                            </p:childTnLst>
                          </p:cTn>
                        </p:par>
                        <p:par>
                          <p:cTn id="41" fill="hold">
                            <p:stCondLst>
                              <p:cond delay="4500"/>
                            </p:stCondLst>
                            <p:childTnLst>
                              <p:par>
                                <p:cTn id="42" presetID="8" presetClass="entr" presetSubtype="16" fill="hold" grpId="1" nodeType="afterEffect">
                                  <p:stCondLst>
                                    <p:cond delay="0"/>
                                  </p:stCondLst>
                                  <p:iterate type="wd">
                                    <p:tmPct val="0"/>
                                  </p:iterate>
                                  <p:childTnLst>
                                    <p:set>
                                      <p:cBhvr>
                                        <p:cTn id="43" dur="1" fill="hold">
                                          <p:stCondLst>
                                            <p:cond delay="0"/>
                                          </p:stCondLst>
                                        </p:cTn>
                                        <p:tgtEl>
                                          <p:spTgt spid="4">
                                            <p:txEl>
                                              <p:pRg st="8" end="8"/>
                                            </p:txEl>
                                          </p:spTgt>
                                        </p:tgtEl>
                                        <p:attrNameLst>
                                          <p:attrName>style.visibility</p:attrName>
                                        </p:attrNameLst>
                                      </p:cBhvr>
                                      <p:to>
                                        <p:strVal val="visible"/>
                                      </p:to>
                                    </p:set>
                                    <p:animEffect transition="in" filter="diamond(in)">
                                      <p:cBhvr>
                                        <p:cTn id="44" dur="500"/>
                                        <p:tgtEl>
                                          <p:spTgt spid="4">
                                            <p:txEl>
                                              <p:pRg st="8" end="8"/>
                                            </p:txEl>
                                          </p:spTgt>
                                        </p:tgtEl>
                                      </p:cBhvr>
                                    </p:animEffect>
                                  </p:childTnLst>
                                </p:cTn>
                              </p:par>
                            </p:childTnLst>
                          </p:cTn>
                        </p:par>
                        <p:par>
                          <p:cTn id="45" fill="hold">
                            <p:stCondLst>
                              <p:cond delay="5000"/>
                            </p:stCondLst>
                            <p:childTnLst>
                              <p:par>
                                <p:cTn id="46" presetID="8" presetClass="entr" presetSubtype="16" fill="hold" grpId="1" nodeType="afterEffect">
                                  <p:stCondLst>
                                    <p:cond delay="0"/>
                                  </p:stCondLst>
                                  <p:iterate type="wd">
                                    <p:tmPct val="0"/>
                                  </p:iterate>
                                  <p:childTnLst>
                                    <p:set>
                                      <p:cBhvr>
                                        <p:cTn id="47" dur="1" fill="hold">
                                          <p:stCondLst>
                                            <p:cond delay="0"/>
                                          </p:stCondLst>
                                        </p:cTn>
                                        <p:tgtEl>
                                          <p:spTgt spid="4">
                                            <p:txEl>
                                              <p:pRg st="9" end="9"/>
                                            </p:txEl>
                                          </p:spTgt>
                                        </p:tgtEl>
                                        <p:attrNameLst>
                                          <p:attrName>style.visibility</p:attrName>
                                        </p:attrNameLst>
                                      </p:cBhvr>
                                      <p:to>
                                        <p:strVal val="visible"/>
                                      </p:to>
                                    </p:set>
                                    <p:animEffect transition="in" filter="diamond(in)">
                                      <p:cBhvr>
                                        <p:cTn id="48" dur="500"/>
                                        <p:tgtEl>
                                          <p:spTgt spid="4">
                                            <p:txEl>
                                              <p:pRg st="9" end="9"/>
                                            </p:txEl>
                                          </p:spTgt>
                                        </p:tgtEl>
                                      </p:cBhvr>
                                    </p:animEffect>
                                  </p:childTnLst>
                                </p:cTn>
                              </p:par>
                            </p:childTnLst>
                          </p:cTn>
                        </p:par>
                        <p:par>
                          <p:cTn id="49" fill="hold">
                            <p:stCondLst>
                              <p:cond delay="5500"/>
                            </p:stCondLst>
                            <p:childTnLst>
                              <p:par>
                                <p:cTn id="50" presetID="8" presetClass="entr" presetSubtype="16" fill="hold" grpId="1" nodeType="afterEffect">
                                  <p:stCondLst>
                                    <p:cond delay="0"/>
                                  </p:stCondLst>
                                  <p:iterate type="wd">
                                    <p:tmPct val="0"/>
                                  </p:iterate>
                                  <p:childTnLst>
                                    <p:set>
                                      <p:cBhvr>
                                        <p:cTn id="51" dur="1" fill="hold">
                                          <p:stCondLst>
                                            <p:cond delay="0"/>
                                          </p:stCondLst>
                                        </p:cTn>
                                        <p:tgtEl>
                                          <p:spTgt spid="4">
                                            <p:txEl>
                                              <p:pRg st="10" end="10"/>
                                            </p:txEl>
                                          </p:spTgt>
                                        </p:tgtEl>
                                        <p:attrNameLst>
                                          <p:attrName>style.visibility</p:attrName>
                                        </p:attrNameLst>
                                      </p:cBhvr>
                                      <p:to>
                                        <p:strVal val="visible"/>
                                      </p:to>
                                    </p:set>
                                    <p:animEffect transition="in" filter="diamond(in)">
                                      <p:cBhvr>
                                        <p:cTn id="52" dur="500"/>
                                        <p:tgtEl>
                                          <p:spTgt spid="4">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mph" presetSubtype="6" fill="hold" grpId="0" nodeType="clickEffect">
                                  <p:stCondLst>
                                    <p:cond delay="0"/>
                                  </p:stCondLst>
                                  <p:iterate type="wd">
                                    <p:tmPct val="10000"/>
                                  </p:iterate>
                                  <p:childTnLst>
                                    <p:animClr clrSpc="hsl" dir="cw">
                                      <p:cBhvr override="childStyle">
                                        <p:cTn id="56" dur="1000" fill="hold"/>
                                        <p:tgtEl>
                                          <p:spTgt spid="4">
                                            <p:txEl>
                                              <p:pRg st="0" end="0"/>
                                            </p:txEl>
                                          </p:spTgt>
                                        </p:tgtEl>
                                        <p:attrNameLst>
                                          <p:attrName>style.color</p:attrName>
                                        </p:attrNameLst>
                                      </p:cBhvr>
                                      <p:to>
                                        <a:srgbClr val="0066FF"/>
                                      </p:to>
                                    </p:animClr>
                                  </p:childTnLst>
                                </p:cTn>
                              </p:par>
                            </p:childTnLst>
                          </p:cTn>
                        </p:par>
                        <p:par>
                          <p:cTn id="57" fill="hold">
                            <p:stCondLst>
                              <p:cond delay="1500"/>
                            </p:stCondLst>
                            <p:childTnLst>
                              <p:par>
                                <p:cTn id="58" presetID="3" presetClass="emph" presetSubtype="6" fill="hold" grpId="0" nodeType="afterEffect">
                                  <p:stCondLst>
                                    <p:cond delay="0"/>
                                  </p:stCondLst>
                                  <p:iterate type="wd">
                                    <p:tmPct val="10000"/>
                                  </p:iterate>
                                  <p:childTnLst>
                                    <p:animClr clrSpc="hsl" dir="cw">
                                      <p:cBhvr override="childStyle">
                                        <p:cTn id="59" dur="1000" fill="hold"/>
                                        <p:tgtEl>
                                          <p:spTgt spid="4">
                                            <p:txEl>
                                              <p:pRg st="1" end="1"/>
                                            </p:txEl>
                                          </p:spTgt>
                                        </p:tgtEl>
                                        <p:attrNameLst>
                                          <p:attrName>style.color</p:attrName>
                                        </p:attrNameLst>
                                      </p:cBhvr>
                                      <p:to>
                                        <a:srgbClr val="0066FF"/>
                                      </p:to>
                                    </p:animClr>
                                  </p:childTnLst>
                                </p:cTn>
                              </p:par>
                            </p:childTnLst>
                          </p:cTn>
                        </p:par>
                        <p:par>
                          <p:cTn id="60" fill="hold">
                            <p:stCondLst>
                              <p:cond delay="3300"/>
                            </p:stCondLst>
                            <p:childTnLst>
                              <p:par>
                                <p:cTn id="61" presetID="3" presetClass="emph" presetSubtype="6" fill="hold" grpId="0" nodeType="afterEffect">
                                  <p:stCondLst>
                                    <p:cond delay="0"/>
                                  </p:stCondLst>
                                  <p:iterate type="wd">
                                    <p:tmPct val="10000"/>
                                  </p:iterate>
                                  <p:childTnLst>
                                    <p:animClr clrSpc="hsl" dir="cw">
                                      <p:cBhvr override="childStyle">
                                        <p:cTn id="62" dur="1000" fill="hold"/>
                                        <p:tgtEl>
                                          <p:spTgt spid="4">
                                            <p:txEl>
                                              <p:pRg st="2" end="2"/>
                                            </p:txEl>
                                          </p:spTgt>
                                        </p:tgtEl>
                                        <p:attrNameLst>
                                          <p:attrName>style.color</p:attrName>
                                        </p:attrNameLst>
                                      </p:cBhvr>
                                      <p:to>
                                        <a:srgbClr val="0066FF"/>
                                      </p:to>
                                    </p:animClr>
                                  </p:childTnLst>
                                </p:cTn>
                              </p:par>
                            </p:childTnLst>
                          </p:cTn>
                        </p:par>
                        <p:par>
                          <p:cTn id="63" fill="hold">
                            <p:stCondLst>
                              <p:cond delay="4800"/>
                            </p:stCondLst>
                            <p:childTnLst>
                              <p:par>
                                <p:cTn id="64" presetID="3" presetClass="emph" presetSubtype="6" fill="hold" grpId="0" nodeType="afterEffect">
                                  <p:stCondLst>
                                    <p:cond delay="0"/>
                                  </p:stCondLst>
                                  <p:iterate type="wd">
                                    <p:tmPct val="10000"/>
                                  </p:iterate>
                                  <p:childTnLst>
                                    <p:animClr clrSpc="hsl" dir="cw">
                                      <p:cBhvr override="childStyle">
                                        <p:cTn id="65" dur="1000" fill="hold"/>
                                        <p:tgtEl>
                                          <p:spTgt spid="4">
                                            <p:txEl>
                                              <p:pRg st="3" end="3"/>
                                            </p:txEl>
                                          </p:spTgt>
                                        </p:tgtEl>
                                        <p:attrNameLst>
                                          <p:attrName>style.color</p:attrName>
                                        </p:attrNameLst>
                                      </p:cBhvr>
                                      <p:to>
                                        <a:srgbClr val="0066FF"/>
                                      </p:to>
                                    </p:animClr>
                                  </p:childTnLst>
                                </p:cTn>
                              </p:par>
                            </p:childTnLst>
                          </p:cTn>
                        </p:par>
                        <p:par>
                          <p:cTn id="66" fill="hold">
                            <p:stCondLst>
                              <p:cond delay="6500"/>
                            </p:stCondLst>
                            <p:childTnLst>
                              <p:par>
                                <p:cTn id="67" presetID="3" presetClass="emph" presetSubtype="6" fill="hold" grpId="0" nodeType="afterEffect">
                                  <p:stCondLst>
                                    <p:cond delay="0"/>
                                  </p:stCondLst>
                                  <p:iterate type="wd">
                                    <p:tmPct val="10000"/>
                                  </p:iterate>
                                  <p:childTnLst>
                                    <p:animClr clrSpc="hsl" dir="cw">
                                      <p:cBhvr override="childStyle">
                                        <p:cTn id="68" dur="1000" fill="hold"/>
                                        <p:tgtEl>
                                          <p:spTgt spid="4">
                                            <p:txEl>
                                              <p:pRg st="4" end="4"/>
                                            </p:txEl>
                                          </p:spTgt>
                                        </p:tgtEl>
                                        <p:attrNameLst>
                                          <p:attrName>style.color</p:attrName>
                                        </p:attrNameLst>
                                      </p:cBhvr>
                                      <p:to>
                                        <a:srgbClr val="0066FF"/>
                                      </p:to>
                                    </p:animClr>
                                  </p:childTnLst>
                                </p:cTn>
                              </p:par>
                            </p:childTnLst>
                          </p:cTn>
                        </p:par>
                        <p:par>
                          <p:cTn id="69" fill="hold">
                            <p:stCondLst>
                              <p:cond delay="8000"/>
                            </p:stCondLst>
                            <p:childTnLst>
                              <p:par>
                                <p:cTn id="70" presetID="3" presetClass="emph" presetSubtype="6" fill="hold" grpId="0" nodeType="afterEffect">
                                  <p:stCondLst>
                                    <p:cond delay="0"/>
                                  </p:stCondLst>
                                  <p:iterate type="wd">
                                    <p:tmPct val="10000"/>
                                  </p:iterate>
                                  <p:childTnLst>
                                    <p:animClr clrSpc="hsl" dir="cw">
                                      <p:cBhvr override="childStyle">
                                        <p:cTn id="71" dur="1000" fill="hold"/>
                                        <p:tgtEl>
                                          <p:spTgt spid="4">
                                            <p:txEl>
                                              <p:pRg st="5" end="5"/>
                                            </p:txEl>
                                          </p:spTgt>
                                        </p:tgtEl>
                                        <p:attrNameLst>
                                          <p:attrName>style.color</p:attrName>
                                        </p:attrNameLst>
                                      </p:cBhvr>
                                      <p:to>
                                        <a:srgbClr val="0066FF"/>
                                      </p:to>
                                    </p:animClr>
                                  </p:childTnLst>
                                </p:cTn>
                              </p:par>
                            </p:childTnLst>
                          </p:cTn>
                        </p:par>
                        <p:par>
                          <p:cTn id="72" fill="hold">
                            <p:stCondLst>
                              <p:cond delay="9800"/>
                            </p:stCondLst>
                            <p:childTnLst>
                              <p:par>
                                <p:cTn id="73" presetID="3" presetClass="emph" presetSubtype="6" fill="hold" grpId="0" nodeType="afterEffect">
                                  <p:stCondLst>
                                    <p:cond delay="0"/>
                                  </p:stCondLst>
                                  <p:iterate type="wd">
                                    <p:tmPct val="10000"/>
                                  </p:iterate>
                                  <p:childTnLst>
                                    <p:animClr clrSpc="hsl" dir="cw">
                                      <p:cBhvr override="childStyle">
                                        <p:cTn id="74" dur="1000" fill="hold"/>
                                        <p:tgtEl>
                                          <p:spTgt spid="4">
                                            <p:txEl>
                                              <p:pRg st="7" end="7"/>
                                            </p:txEl>
                                          </p:spTgt>
                                        </p:tgtEl>
                                        <p:attrNameLst>
                                          <p:attrName>style.color</p:attrName>
                                        </p:attrNameLst>
                                      </p:cBhvr>
                                      <p:to>
                                        <a:srgbClr val="0066FF"/>
                                      </p:to>
                                    </p:animClr>
                                  </p:childTnLst>
                                </p:cTn>
                              </p:par>
                            </p:childTnLst>
                          </p:cTn>
                        </p:par>
                        <p:par>
                          <p:cTn id="75" fill="hold">
                            <p:stCondLst>
                              <p:cond delay="11300"/>
                            </p:stCondLst>
                            <p:childTnLst>
                              <p:par>
                                <p:cTn id="76" presetID="3" presetClass="emph" presetSubtype="6" fill="hold" grpId="0" nodeType="afterEffect">
                                  <p:stCondLst>
                                    <p:cond delay="0"/>
                                  </p:stCondLst>
                                  <p:iterate type="wd">
                                    <p:tmPct val="10000"/>
                                  </p:iterate>
                                  <p:childTnLst>
                                    <p:animClr clrSpc="hsl" dir="cw">
                                      <p:cBhvr override="childStyle">
                                        <p:cTn id="77" dur="1000" fill="hold"/>
                                        <p:tgtEl>
                                          <p:spTgt spid="4">
                                            <p:txEl>
                                              <p:pRg st="8" end="8"/>
                                            </p:txEl>
                                          </p:spTgt>
                                        </p:tgtEl>
                                        <p:attrNameLst>
                                          <p:attrName>style.color</p:attrName>
                                        </p:attrNameLst>
                                      </p:cBhvr>
                                      <p:to>
                                        <a:srgbClr val="0066FF"/>
                                      </p:to>
                                    </p:animClr>
                                  </p:childTnLst>
                                </p:cTn>
                              </p:par>
                            </p:childTnLst>
                          </p:cTn>
                        </p:par>
                        <p:par>
                          <p:cTn id="78" fill="hold">
                            <p:stCondLst>
                              <p:cond delay="13200"/>
                            </p:stCondLst>
                            <p:childTnLst>
                              <p:par>
                                <p:cTn id="79" presetID="3" presetClass="emph" presetSubtype="6" fill="hold" grpId="0" nodeType="afterEffect">
                                  <p:stCondLst>
                                    <p:cond delay="0"/>
                                  </p:stCondLst>
                                  <p:iterate type="wd">
                                    <p:tmPct val="10000"/>
                                  </p:iterate>
                                  <p:childTnLst>
                                    <p:animClr clrSpc="hsl" dir="cw">
                                      <p:cBhvr override="childStyle">
                                        <p:cTn id="80" dur="1000" fill="hold"/>
                                        <p:tgtEl>
                                          <p:spTgt spid="4">
                                            <p:txEl>
                                              <p:pRg st="9" end="9"/>
                                            </p:txEl>
                                          </p:spTgt>
                                        </p:tgtEl>
                                        <p:attrNameLst>
                                          <p:attrName>style.color</p:attrName>
                                        </p:attrNameLst>
                                      </p:cBhvr>
                                      <p:to>
                                        <a:srgbClr val="0066FF"/>
                                      </p:to>
                                    </p:animClr>
                                  </p:childTnLst>
                                </p:cTn>
                              </p:par>
                            </p:childTnLst>
                          </p:cTn>
                        </p:par>
                        <p:par>
                          <p:cTn id="81" fill="hold">
                            <p:stCondLst>
                              <p:cond delay="14800"/>
                            </p:stCondLst>
                            <p:childTnLst>
                              <p:par>
                                <p:cTn id="82" presetID="3" presetClass="emph" presetSubtype="6" fill="hold" grpId="0" nodeType="afterEffect">
                                  <p:stCondLst>
                                    <p:cond delay="0"/>
                                  </p:stCondLst>
                                  <p:iterate type="wd">
                                    <p:tmPct val="10000"/>
                                  </p:iterate>
                                  <p:childTnLst>
                                    <p:animClr clrSpc="hsl" dir="cw">
                                      <p:cBhvr override="childStyle">
                                        <p:cTn id="83" dur="1000" fill="hold"/>
                                        <p:tgtEl>
                                          <p:spTgt spid="4">
                                            <p:txEl>
                                              <p:pRg st="10" end="10"/>
                                            </p:txEl>
                                          </p:spTgt>
                                        </p:tgtEl>
                                        <p:attrNameLst>
                                          <p:attrName>style.color</p:attrName>
                                        </p:attrNameLst>
                                      </p:cBhvr>
                                      <p:to>
                                        <a:srgbClr val="0066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allAtOnce"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27EECF1-7F3C-4A25-B4FB-A65BDD5F3A93}"/>
              </a:ext>
            </a:extLst>
          </p:cNvPr>
          <p:cNvSpPr/>
          <p:nvPr/>
        </p:nvSpPr>
        <p:spPr>
          <a:xfrm>
            <a:off x="269239" y="222673"/>
            <a:ext cx="5826761" cy="3206328"/>
          </a:xfrm>
          <a:custGeom>
            <a:avLst/>
            <a:gdLst>
              <a:gd name="connsiteX0" fmla="*/ 0 w 3206327"/>
              <a:gd name="connsiteY0" fmla="*/ 0 h 5826760"/>
              <a:gd name="connsiteX1" fmla="*/ 2671928 w 3206327"/>
              <a:gd name="connsiteY1" fmla="*/ 0 h 5826760"/>
              <a:gd name="connsiteX2" fmla="*/ 3206327 w 3206327"/>
              <a:gd name="connsiteY2" fmla="*/ 534399 h 5826760"/>
              <a:gd name="connsiteX3" fmla="*/ 3206327 w 3206327"/>
              <a:gd name="connsiteY3" fmla="*/ 5826760 h 5826760"/>
              <a:gd name="connsiteX4" fmla="*/ 0 w 3206327"/>
              <a:gd name="connsiteY4" fmla="*/ 5826760 h 5826760"/>
              <a:gd name="connsiteX5" fmla="*/ 0 w 3206327"/>
              <a:gd name="connsiteY5" fmla="*/ 0 h 582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6327" h="5826760">
                <a:moveTo>
                  <a:pt x="0" y="5826759"/>
                </a:moveTo>
                <a:lnTo>
                  <a:pt x="0" y="971148"/>
                </a:lnTo>
                <a:cubicBezTo>
                  <a:pt x="0" y="434799"/>
                  <a:pt x="131659" y="1"/>
                  <a:pt x="294067" y="1"/>
                </a:cubicBezTo>
                <a:lnTo>
                  <a:pt x="3206327" y="1"/>
                </a:lnTo>
                <a:lnTo>
                  <a:pt x="3206327" y="5826759"/>
                </a:lnTo>
                <a:lnTo>
                  <a:pt x="0" y="5826759"/>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62280" tIns="462279" rIns="462280" bIns="1263863" numCol="1" spcCol="1270" anchor="ctr" anchorCtr="0">
            <a:noAutofit/>
          </a:bodyPr>
          <a:lstStyle/>
          <a:p>
            <a:pPr marL="0" lvl="0" indent="0" algn="ctr" defTabSz="2889250">
              <a:lnSpc>
                <a:spcPct val="90000"/>
              </a:lnSpc>
              <a:spcBef>
                <a:spcPct val="0"/>
              </a:spcBef>
              <a:spcAft>
                <a:spcPct val="35000"/>
              </a:spcAft>
              <a:buNone/>
            </a:pPr>
            <a:endParaRPr lang="en-US" sz="6500" kern="1200" dirty="0"/>
          </a:p>
        </p:txBody>
      </p:sp>
      <p:sp>
        <p:nvSpPr>
          <p:cNvPr id="7" name="Freeform: Shape 6">
            <a:extLst>
              <a:ext uri="{FF2B5EF4-FFF2-40B4-BE49-F238E27FC236}">
                <a16:creationId xmlns:a16="http://schemas.microsoft.com/office/drawing/2014/main" id="{67B4E600-19F0-4B87-8A86-7E2616BF783A}"/>
              </a:ext>
            </a:extLst>
          </p:cNvPr>
          <p:cNvSpPr/>
          <p:nvPr/>
        </p:nvSpPr>
        <p:spPr>
          <a:xfrm>
            <a:off x="6096000" y="222673"/>
            <a:ext cx="5826760" cy="3206327"/>
          </a:xfrm>
          <a:custGeom>
            <a:avLst/>
            <a:gdLst>
              <a:gd name="connsiteX0" fmla="*/ 0 w 5826760"/>
              <a:gd name="connsiteY0" fmla="*/ 0 h 3206327"/>
              <a:gd name="connsiteX1" fmla="*/ 5292361 w 5826760"/>
              <a:gd name="connsiteY1" fmla="*/ 0 h 3206327"/>
              <a:gd name="connsiteX2" fmla="*/ 5826760 w 5826760"/>
              <a:gd name="connsiteY2" fmla="*/ 534399 h 3206327"/>
              <a:gd name="connsiteX3" fmla="*/ 5826760 w 5826760"/>
              <a:gd name="connsiteY3" fmla="*/ 3206327 h 3206327"/>
              <a:gd name="connsiteX4" fmla="*/ 0 w 5826760"/>
              <a:gd name="connsiteY4" fmla="*/ 3206327 h 3206327"/>
              <a:gd name="connsiteX5" fmla="*/ 0 w 5826760"/>
              <a:gd name="connsiteY5" fmla="*/ 0 h 320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26760" h="3206327">
                <a:moveTo>
                  <a:pt x="0" y="0"/>
                </a:moveTo>
                <a:lnTo>
                  <a:pt x="5292361" y="0"/>
                </a:lnTo>
                <a:cubicBezTo>
                  <a:pt x="5587501" y="0"/>
                  <a:pt x="5826760" y="239259"/>
                  <a:pt x="5826760" y="534399"/>
                </a:cubicBezTo>
                <a:lnTo>
                  <a:pt x="5826760" y="3206327"/>
                </a:lnTo>
                <a:lnTo>
                  <a:pt x="0" y="3206327"/>
                </a:lnTo>
                <a:lnTo>
                  <a:pt x="0" y="0"/>
                </a:lnTo>
                <a:close/>
              </a:path>
            </a:pathLst>
          </a:custGeom>
        </p:spPr>
        <p:style>
          <a:lnRef idx="2">
            <a:schemeClr val="lt1">
              <a:hueOff val="0"/>
              <a:satOff val="0"/>
              <a:lumOff val="0"/>
              <a:alphaOff val="0"/>
            </a:schemeClr>
          </a:lnRef>
          <a:fillRef idx="1">
            <a:schemeClr val="accent4">
              <a:hueOff val="3266964"/>
              <a:satOff val="-13592"/>
              <a:lumOff val="3203"/>
              <a:alphaOff val="0"/>
            </a:schemeClr>
          </a:fillRef>
          <a:effectRef idx="0">
            <a:schemeClr val="accent4">
              <a:hueOff val="3266964"/>
              <a:satOff val="-13592"/>
              <a:lumOff val="3203"/>
              <a:alphaOff val="0"/>
            </a:schemeClr>
          </a:effectRef>
          <a:fontRef idx="minor">
            <a:schemeClr val="lt1"/>
          </a:fontRef>
        </p:style>
        <p:txBody>
          <a:bodyPr spcFirstLastPara="0" vert="horz" wrap="square" lIns="462280" tIns="462280" rIns="462280" bIns="1263862"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sp>
        <p:nvSpPr>
          <p:cNvPr id="8" name="Freeform: Shape 7">
            <a:extLst>
              <a:ext uri="{FF2B5EF4-FFF2-40B4-BE49-F238E27FC236}">
                <a16:creationId xmlns:a16="http://schemas.microsoft.com/office/drawing/2014/main" id="{815BAF76-D67C-4A43-B693-5DEF00895A03}"/>
              </a:ext>
            </a:extLst>
          </p:cNvPr>
          <p:cNvSpPr/>
          <p:nvPr/>
        </p:nvSpPr>
        <p:spPr>
          <a:xfrm>
            <a:off x="269240" y="3428999"/>
            <a:ext cx="5826761" cy="3206328"/>
          </a:xfrm>
          <a:custGeom>
            <a:avLst/>
            <a:gdLst>
              <a:gd name="connsiteX0" fmla="*/ 0 w 5826760"/>
              <a:gd name="connsiteY0" fmla="*/ 0 h 3206327"/>
              <a:gd name="connsiteX1" fmla="*/ 5292361 w 5826760"/>
              <a:gd name="connsiteY1" fmla="*/ 0 h 3206327"/>
              <a:gd name="connsiteX2" fmla="*/ 5826760 w 5826760"/>
              <a:gd name="connsiteY2" fmla="*/ 534399 h 3206327"/>
              <a:gd name="connsiteX3" fmla="*/ 5826760 w 5826760"/>
              <a:gd name="connsiteY3" fmla="*/ 3206327 h 3206327"/>
              <a:gd name="connsiteX4" fmla="*/ 0 w 5826760"/>
              <a:gd name="connsiteY4" fmla="*/ 3206327 h 3206327"/>
              <a:gd name="connsiteX5" fmla="*/ 0 w 5826760"/>
              <a:gd name="connsiteY5" fmla="*/ 0 h 320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26760" h="3206327">
                <a:moveTo>
                  <a:pt x="5826760" y="3206326"/>
                </a:moveTo>
                <a:lnTo>
                  <a:pt x="534399" y="3206326"/>
                </a:lnTo>
                <a:cubicBezTo>
                  <a:pt x="239259" y="3206326"/>
                  <a:pt x="0" y="2967067"/>
                  <a:pt x="0" y="2671927"/>
                </a:cubicBezTo>
                <a:lnTo>
                  <a:pt x="0" y="1"/>
                </a:lnTo>
                <a:lnTo>
                  <a:pt x="5826760" y="1"/>
                </a:lnTo>
                <a:lnTo>
                  <a:pt x="5826760" y="3206326"/>
                </a:lnTo>
                <a:close/>
              </a:path>
            </a:pathLst>
          </a:custGeom>
        </p:spPr>
        <p:style>
          <a:lnRef idx="2">
            <a:schemeClr val="lt1">
              <a:hueOff val="0"/>
              <a:satOff val="0"/>
              <a:lumOff val="0"/>
              <a:alphaOff val="0"/>
            </a:schemeClr>
          </a:lnRef>
          <a:fillRef idx="1">
            <a:schemeClr val="accent4">
              <a:hueOff val="6533927"/>
              <a:satOff val="-27185"/>
              <a:lumOff val="6405"/>
              <a:alphaOff val="0"/>
            </a:schemeClr>
          </a:fillRef>
          <a:effectRef idx="0">
            <a:schemeClr val="accent4">
              <a:hueOff val="6533927"/>
              <a:satOff val="-27185"/>
              <a:lumOff val="6405"/>
              <a:alphaOff val="0"/>
            </a:schemeClr>
          </a:effectRef>
          <a:fontRef idx="minor">
            <a:schemeClr val="lt1"/>
          </a:fontRef>
        </p:style>
        <p:txBody>
          <a:bodyPr spcFirstLastPara="0" vert="horz" wrap="square" lIns="462279" tIns="1263862" rIns="462281" bIns="462281"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sp>
        <p:nvSpPr>
          <p:cNvPr id="9" name="Freeform: Shape 8">
            <a:extLst>
              <a:ext uri="{FF2B5EF4-FFF2-40B4-BE49-F238E27FC236}">
                <a16:creationId xmlns:a16="http://schemas.microsoft.com/office/drawing/2014/main" id="{8374622A-CE19-4B9F-BFA6-32C8A88AF18F}"/>
              </a:ext>
            </a:extLst>
          </p:cNvPr>
          <p:cNvSpPr/>
          <p:nvPr/>
        </p:nvSpPr>
        <p:spPr>
          <a:xfrm>
            <a:off x="6095999" y="3428999"/>
            <a:ext cx="5826761" cy="3206328"/>
          </a:xfrm>
          <a:custGeom>
            <a:avLst/>
            <a:gdLst>
              <a:gd name="connsiteX0" fmla="*/ 0 w 3206327"/>
              <a:gd name="connsiteY0" fmla="*/ 0 h 5826760"/>
              <a:gd name="connsiteX1" fmla="*/ 2671928 w 3206327"/>
              <a:gd name="connsiteY1" fmla="*/ 0 h 5826760"/>
              <a:gd name="connsiteX2" fmla="*/ 3206327 w 3206327"/>
              <a:gd name="connsiteY2" fmla="*/ 534399 h 5826760"/>
              <a:gd name="connsiteX3" fmla="*/ 3206327 w 3206327"/>
              <a:gd name="connsiteY3" fmla="*/ 5826760 h 5826760"/>
              <a:gd name="connsiteX4" fmla="*/ 0 w 3206327"/>
              <a:gd name="connsiteY4" fmla="*/ 5826760 h 5826760"/>
              <a:gd name="connsiteX5" fmla="*/ 0 w 3206327"/>
              <a:gd name="connsiteY5" fmla="*/ 0 h 582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6327" h="5826760">
                <a:moveTo>
                  <a:pt x="3206327" y="1"/>
                </a:moveTo>
                <a:lnTo>
                  <a:pt x="3206327" y="4855612"/>
                </a:lnTo>
                <a:cubicBezTo>
                  <a:pt x="3206327" y="5391961"/>
                  <a:pt x="3074668" y="5826759"/>
                  <a:pt x="2912260" y="5826759"/>
                </a:cubicBezTo>
                <a:lnTo>
                  <a:pt x="0" y="5826759"/>
                </a:lnTo>
                <a:lnTo>
                  <a:pt x="0" y="1"/>
                </a:lnTo>
                <a:lnTo>
                  <a:pt x="3206327" y="1"/>
                </a:lnTo>
                <a:close/>
              </a:path>
            </a:pathLst>
          </a:custGeom>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462281" tIns="1263862" rIns="462280" bIns="462281"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sp>
        <p:nvSpPr>
          <p:cNvPr id="14" name="Freeform: Shape 13">
            <a:extLst>
              <a:ext uri="{FF2B5EF4-FFF2-40B4-BE49-F238E27FC236}">
                <a16:creationId xmlns:a16="http://schemas.microsoft.com/office/drawing/2014/main" id="{B902CA6E-A66C-4051-83C3-50DA09DBDFA1}"/>
              </a:ext>
            </a:extLst>
          </p:cNvPr>
          <p:cNvSpPr/>
          <p:nvPr/>
        </p:nvSpPr>
        <p:spPr>
          <a:xfrm>
            <a:off x="4347972" y="2627418"/>
            <a:ext cx="3496056" cy="1603163"/>
          </a:xfrm>
          <a:custGeom>
            <a:avLst/>
            <a:gdLst>
              <a:gd name="connsiteX0" fmla="*/ 0 w 3496056"/>
              <a:gd name="connsiteY0" fmla="*/ 267199 h 1603163"/>
              <a:gd name="connsiteX1" fmla="*/ 267199 w 3496056"/>
              <a:gd name="connsiteY1" fmla="*/ 0 h 1603163"/>
              <a:gd name="connsiteX2" fmla="*/ 3228857 w 3496056"/>
              <a:gd name="connsiteY2" fmla="*/ 0 h 1603163"/>
              <a:gd name="connsiteX3" fmla="*/ 3496056 w 3496056"/>
              <a:gd name="connsiteY3" fmla="*/ 267199 h 1603163"/>
              <a:gd name="connsiteX4" fmla="*/ 3496056 w 3496056"/>
              <a:gd name="connsiteY4" fmla="*/ 1335964 h 1603163"/>
              <a:gd name="connsiteX5" fmla="*/ 3228857 w 3496056"/>
              <a:gd name="connsiteY5" fmla="*/ 1603163 h 1603163"/>
              <a:gd name="connsiteX6" fmla="*/ 267199 w 3496056"/>
              <a:gd name="connsiteY6" fmla="*/ 1603163 h 1603163"/>
              <a:gd name="connsiteX7" fmla="*/ 0 w 3496056"/>
              <a:gd name="connsiteY7" fmla="*/ 1335964 h 1603163"/>
              <a:gd name="connsiteX8" fmla="*/ 0 w 3496056"/>
              <a:gd name="connsiteY8" fmla="*/ 267199 h 1603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6056" h="1603163">
                <a:moveTo>
                  <a:pt x="0" y="267199"/>
                </a:moveTo>
                <a:cubicBezTo>
                  <a:pt x="0" y="119629"/>
                  <a:pt x="119629" y="0"/>
                  <a:pt x="267199" y="0"/>
                </a:cubicBezTo>
                <a:lnTo>
                  <a:pt x="3228857" y="0"/>
                </a:lnTo>
                <a:cubicBezTo>
                  <a:pt x="3376427" y="0"/>
                  <a:pt x="3496056" y="119629"/>
                  <a:pt x="3496056" y="267199"/>
                </a:cubicBezTo>
                <a:lnTo>
                  <a:pt x="3496056" y="1335964"/>
                </a:lnTo>
                <a:cubicBezTo>
                  <a:pt x="3496056" y="1483534"/>
                  <a:pt x="3376427" y="1603163"/>
                  <a:pt x="3228857" y="1603163"/>
                </a:cubicBezTo>
                <a:lnTo>
                  <a:pt x="267199" y="1603163"/>
                </a:lnTo>
                <a:cubicBezTo>
                  <a:pt x="119629" y="1603163"/>
                  <a:pt x="0" y="1483534"/>
                  <a:pt x="0" y="1335964"/>
                </a:cubicBezTo>
                <a:lnTo>
                  <a:pt x="0" y="267199"/>
                </a:lnTo>
                <a:close/>
              </a:path>
            </a:pathLst>
          </a:custGeom>
        </p:spPr>
        <p:style>
          <a:lnRef idx="2">
            <a:schemeClr val="lt1">
              <a:hueOff val="0"/>
              <a:satOff val="0"/>
              <a:lumOff val="0"/>
              <a:alphaOff val="0"/>
            </a:schemeClr>
          </a:lnRef>
          <a:fillRef idx="1">
            <a:schemeClr val="accent4">
              <a:tint val="40000"/>
              <a:hueOff val="0"/>
              <a:satOff val="0"/>
              <a:lumOff val="0"/>
              <a:alphaOff val="0"/>
            </a:schemeClr>
          </a:fillRef>
          <a:effectRef idx="0">
            <a:schemeClr val="accent4">
              <a:tint val="40000"/>
              <a:hueOff val="0"/>
              <a:satOff val="0"/>
              <a:lumOff val="0"/>
              <a:alphaOff val="0"/>
            </a:schemeClr>
          </a:effectRef>
          <a:fontRef idx="minor">
            <a:schemeClr val="dk1">
              <a:hueOff val="0"/>
              <a:satOff val="0"/>
              <a:lumOff val="0"/>
              <a:alphaOff val="0"/>
            </a:schemeClr>
          </a:fontRef>
        </p:style>
        <p:txBody>
          <a:bodyPr spcFirstLastPara="0" vert="horz" wrap="square" lIns="261140" tIns="261140" rIns="261140" bIns="261140" numCol="1" spcCol="1270" anchor="ctr" anchorCtr="0">
            <a:noAutofit/>
          </a:bodyPr>
          <a:lstStyle/>
          <a:p>
            <a:pPr marL="0" lvl="0" indent="0" algn="ctr" defTabSz="2133600">
              <a:lnSpc>
                <a:spcPct val="90000"/>
              </a:lnSpc>
              <a:spcBef>
                <a:spcPct val="0"/>
              </a:spcBef>
              <a:spcAft>
                <a:spcPct val="35000"/>
              </a:spcAft>
              <a:buNone/>
            </a:pPr>
            <a:r>
              <a:rPr lang="en-US" sz="4800" b="1" kern="1200" dirty="0" err="1">
                <a:solidFill>
                  <a:srgbClr val="FF0000"/>
                </a:solidFill>
                <a:latin typeface="Times New Roman" panose="02020603050405020304" pitchFamily="18" charset="0"/>
                <a:cs typeface="Times New Roman" panose="02020603050405020304" pitchFamily="18" charset="0"/>
              </a:rPr>
              <a:t>Tác</a:t>
            </a:r>
            <a:r>
              <a:rPr lang="en-US" sz="4800" b="1" kern="1200" dirty="0">
                <a:solidFill>
                  <a:srgbClr val="FF0000"/>
                </a:solidFill>
                <a:latin typeface="Times New Roman" panose="02020603050405020304" pitchFamily="18" charset="0"/>
                <a:cs typeface="Times New Roman" panose="02020603050405020304" pitchFamily="18" charset="0"/>
              </a:rPr>
              <a:t> </a:t>
            </a:r>
            <a:r>
              <a:rPr lang="en-US" sz="4800" b="1" kern="1200" dirty="0" err="1">
                <a:solidFill>
                  <a:srgbClr val="FF0000"/>
                </a:solidFill>
                <a:latin typeface="Times New Roman" panose="02020603050405020304" pitchFamily="18" charset="0"/>
                <a:cs typeface="Times New Roman" panose="02020603050405020304" pitchFamily="18" charset="0"/>
              </a:rPr>
              <a:t>phẩm</a:t>
            </a:r>
            <a:endParaRPr lang="en-US" sz="4800" b="1" kern="1200" dirty="0">
              <a:solidFill>
                <a:srgbClr val="FF0000"/>
              </a:solidFill>
              <a:latin typeface="Times New Roman" panose="02020603050405020304" pitchFamily="18" charset="0"/>
              <a:cs typeface="Times New Roman" panose="02020603050405020304" pitchFamily="18" charset="0"/>
            </a:endParaRPr>
          </a:p>
        </p:txBody>
      </p:sp>
      <p:sp>
        <p:nvSpPr>
          <p:cNvPr id="5" name="Text Box 10">
            <a:extLst>
              <a:ext uri="{FF2B5EF4-FFF2-40B4-BE49-F238E27FC236}">
                <a16:creationId xmlns:a16="http://schemas.microsoft.com/office/drawing/2014/main" id="{774DDA97-C8CD-497E-A8C2-43F5FF43D36E}"/>
              </a:ext>
            </a:extLst>
          </p:cNvPr>
          <p:cNvSpPr txBox="1">
            <a:spLocks noChangeArrowheads="1"/>
          </p:cNvSpPr>
          <p:nvPr/>
        </p:nvSpPr>
        <p:spPr bwMode="auto">
          <a:xfrm>
            <a:off x="497205" y="547033"/>
            <a:ext cx="5598795" cy="2277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lnSpc>
                <a:spcPct val="130000"/>
              </a:lnSpc>
              <a:spcAft>
                <a:spcPct val="0"/>
              </a:spcAft>
              <a:defRPr/>
            </a:pPr>
            <a:r>
              <a:rPr lang="en-US" altLang="en-US" sz="2800" b="1" i="1" dirty="0">
                <a:solidFill>
                  <a:srgbClr val="000000"/>
                </a:solidFill>
                <a:latin typeface="Times New Roman" panose="02020603050405020304" pitchFamily="18" charset="0"/>
                <a:cs typeface="Times New Roman" panose="02020603050405020304" pitchFamily="18" charset="0"/>
              </a:rPr>
              <a:t>a) </a:t>
            </a:r>
            <a:r>
              <a:rPr lang="en-US" altLang="en-US" sz="2800" b="1" i="1" dirty="0" err="1">
                <a:solidFill>
                  <a:srgbClr val="000000"/>
                </a:solidFill>
                <a:latin typeface="Times New Roman" panose="02020603050405020304" pitchFamily="18" charset="0"/>
                <a:cs typeface="Times New Roman" panose="02020603050405020304" pitchFamily="18" charset="0"/>
              </a:rPr>
              <a:t>Hoàn</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cảnh</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sáng</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tác</a:t>
            </a:r>
            <a:endParaRPr lang="en-US" altLang="en-US" sz="2800" b="1" i="1" dirty="0">
              <a:solidFill>
                <a:srgbClr val="000000"/>
              </a:solidFill>
              <a:latin typeface="Times New Roman" panose="02020603050405020304" pitchFamily="18" charset="0"/>
              <a:cs typeface="Times New Roman" panose="02020603050405020304" pitchFamily="18" charset="0"/>
            </a:endParaRPr>
          </a:p>
          <a:p>
            <a:pPr algn="just" fontAlgn="base">
              <a:lnSpc>
                <a:spcPct val="130000"/>
              </a:lnSpc>
              <a:spcAft>
                <a:spcPct val="0"/>
              </a:spcAft>
              <a:defRPr/>
            </a:pPr>
            <a:r>
              <a:rPr lang="en-US" altLang="en-US" sz="2800" dirty="0" err="1">
                <a:solidFill>
                  <a:srgbClr val="000000"/>
                </a:solidFill>
                <a:latin typeface="Times New Roman" panose="02020603050405020304" pitchFamily="18" charset="0"/>
                <a:cs typeface="Times New Roman" panose="02020603050405020304" pitchFamily="18" charset="0"/>
              </a:rPr>
              <a:t>Bài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thơ</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được</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sáng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tác</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tháng</a:t>
            </a:r>
            <a:r>
              <a:rPr lang="en-US" altLang="en-US" sz="2800" dirty="0">
                <a:solidFill>
                  <a:srgbClr val="000000"/>
                </a:solidFill>
                <a:latin typeface="Times New Roman" panose="02020603050405020304" pitchFamily="18" charset="0"/>
                <a:cs typeface="Times New Roman" panose="02020603050405020304" pitchFamily="18" charset="0"/>
              </a:rPr>
              <a:t> 7/1939 </a:t>
            </a:r>
            <a:r>
              <a:rPr lang="en-US" altLang="en-US" sz="2800" dirty="0" err="1">
                <a:solidFill>
                  <a:srgbClr val="000000"/>
                </a:solidFill>
                <a:latin typeface="Times New Roman" panose="02020603050405020304" pitchFamily="18" charset="0"/>
                <a:cs typeface="Times New Roman" panose="02020603050405020304" pitchFamily="18" charset="0"/>
              </a:rPr>
              <a:t>khi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tác</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giả</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bị</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bắt</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giam</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tại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nhà</a:t>
            </a:r>
            <a:r>
              <a:rPr lang="en-US" altLang="en-US" sz="2800" dirty="0">
                <a:solidFill>
                  <a:srgbClr val="000000"/>
                </a:solidFill>
                <a:latin typeface="Times New Roman" panose="02020603050405020304" pitchFamily="18" charset="0"/>
                <a:cs typeface="Times New Roman" panose="02020603050405020304" pitchFamily="18" charset="0"/>
              </a:rPr>
              <a:t> lao </a:t>
            </a:r>
            <a:r>
              <a:rPr lang="en-US" altLang="en-US" sz="2800" dirty="0" err="1">
                <a:solidFill>
                  <a:srgbClr val="000000"/>
                </a:solidFill>
                <a:latin typeface="Times New Roman" panose="02020603050405020304" pitchFamily="18" charset="0"/>
                <a:cs typeface="Times New Roman" panose="02020603050405020304" pitchFamily="18" charset="0"/>
              </a:rPr>
              <a:t>Thừa</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Phủ</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Huế</a:t>
            </a:r>
            <a:r>
              <a:rPr lang="en-US" altLang="en-US" sz="2800" dirty="0">
                <a:solidFill>
                  <a:srgbClr val="000000"/>
                </a:solidFill>
                <a:latin typeface="Times New Roman" panose="02020603050405020304" pitchFamily="18" charset="0"/>
                <a:cs typeface="Times New Roman" panose="02020603050405020304" pitchFamily="18" charset="0"/>
              </a:rPr>
              <a:t>)</a:t>
            </a:r>
          </a:p>
        </p:txBody>
      </p:sp>
      <p:sp>
        <p:nvSpPr>
          <p:cNvPr id="6" name="Text Box 10">
            <a:extLst>
              <a:ext uri="{FF2B5EF4-FFF2-40B4-BE49-F238E27FC236}">
                <a16:creationId xmlns:a16="http://schemas.microsoft.com/office/drawing/2014/main" id="{D0FD47A8-5D25-4099-907B-DFE8D958D4CA}"/>
              </a:ext>
            </a:extLst>
          </p:cNvPr>
          <p:cNvSpPr txBox="1">
            <a:spLocks noChangeArrowheads="1"/>
          </p:cNvSpPr>
          <p:nvPr/>
        </p:nvSpPr>
        <p:spPr bwMode="auto">
          <a:xfrm>
            <a:off x="6323966" y="356247"/>
            <a:ext cx="5370830" cy="1716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lnSpc>
                <a:spcPct val="130000"/>
              </a:lnSpc>
              <a:spcAft>
                <a:spcPct val="0"/>
              </a:spcAft>
              <a:defRPr/>
            </a:pPr>
            <a:r>
              <a:rPr lang="en-US" altLang="en-US" sz="2800" b="1" i="1" dirty="0">
                <a:solidFill>
                  <a:srgbClr val="000000"/>
                </a:solidFill>
                <a:latin typeface="Times New Roman" panose="02020603050405020304" pitchFamily="18" charset="0"/>
                <a:cs typeface="Times New Roman" panose="02020603050405020304" pitchFamily="18" charset="0"/>
              </a:rPr>
              <a:t>d) </a:t>
            </a:r>
            <a:r>
              <a:rPr lang="en-US" altLang="en-US" sz="2800" b="1" i="1" dirty="0" err="1">
                <a:solidFill>
                  <a:srgbClr val="000000"/>
                </a:solidFill>
                <a:latin typeface="Times New Roman" panose="02020603050405020304" pitchFamily="18" charset="0"/>
                <a:cs typeface="Times New Roman" panose="02020603050405020304" pitchFamily="18" charset="0"/>
              </a:rPr>
              <a:t>Phương</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thức</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biểu</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đạt</a:t>
            </a:r>
            <a:endParaRPr lang="en-US" altLang="en-US" sz="2800" b="1" i="1" dirty="0">
              <a:solidFill>
                <a:srgbClr val="000000"/>
              </a:solidFill>
              <a:latin typeface="Times New Roman" panose="02020603050405020304" pitchFamily="18" charset="0"/>
              <a:cs typeface="Times New Roman" panose="02020603050405020304" pitchFamily="18" charset="0"/>
            </a:endParaRPr>
          </a:p>
          <a:p>
            <a:pPr algn="just" fontAlgn="base">
              <a:lnSpc>
                <a:spcPct val="130000"/>
              </a:lnSpc>
              <a:spcAft>
                <a:spcPct val="0"/>
              </a:spcAft>
              <a:defRPr/>
            </a:pP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Phương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thức</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biểu</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đạt</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biểu</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cảm</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kết</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hợp</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với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miêu</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tả</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02F6756-6A4F-4E3C-8DE0-0C717D19E72A}"/>
              </a:ext>
            </a:extLst>
          </p:cNvPr>
          <p:cNvSpPr txBox="1"/>
          <p:nvPr/>
        </p:nvSpPr>
        <p:spPr>
          <a:xfrm>
            <a:off x="497205" y="3941806"/>
            <a:ext cx="6096000" cy="1384995"/>
          </a:xfrm>
          <a:prstGeom prst="rect">
            <a:avLst/>
          </a:prstGeom>
          <a:noFill/>
        </p:spPr>
        <p:txBody>
          <a:bodyPr wrap="square">
            <a:spAutoFit/>
          </a:bodyPr>
          <a:lstStyle/>
          <a:p>
            <a:r>
              <a:rPr lang="en-US" sz="2800" b="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b) </a:t>
            </a:r>
            <a:r>
              <a:rPr lang="en-US" sz="2800" b="1"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Xuất</a:t>
            </a:r>
            <a:r>
              <a:rPr lang="en-US" sz="2800" b="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xứ</a:t>
            </a:r>
            <a:endParaRPr lang="en-US" sz="2800" b="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p>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Đ</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ược in trong tập </a:t>
            </a:r>
            <a:r>
              <a:rPr lang="vi-VN" sz="2800" i="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Từ ấy - </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tập thơ đầu tiên của Tố Hữu.</a:t>
            </a:r>
            <a:endParaRPr lang="en-US" sz="2800" dirty="0">
              <a:latin typeface="Times New Roman" panose="02020603050405020304" pitchFamily="18" charset="0"/>
              <a:cs typeface="Times New Roman" panose="02020603050405020304" pitchFamily="18" charset="0"/>
            </a:endParaRPr>
          </a:p>
        </p:txBody>
      </p:sp>
      <p:sp>
        <p:nvSpPr>
          <p:cNvPr id="11" name="Text Box 10">
            <a:extLst>
              <a:ext uri="{FF2B5EF4-FFF2-40B4-BE49-F238E27FC236}">
                <a16:creationId xmlns:a16="http://schemas.microsoft.com/office/drawing/2014/main" id="{FE1DA459-B21B-4AB7-9260-F001110DB05B}"/>
              </a:ext>
            </a:extLst>
          </p:cNvPr>
          <p:cNvSpPr txBox="1">
            <a:spLocks noChangeArrowheads="1"/>
          </p:cNvSpPr>
          <p:nvPr/>
        </p:nvSpPr>
        <p:spPr bwMode="auto">
          <a:xfrm>
            <a:off x="6323966" y="4245973"/>
            <a:ext cx="5598795" cy="1156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lnSpc>
                <a:spcPct val="130000"/>
              </a:lnSpc>
              <a:spcAft>
                <a:spcPct val="0"/>
              </a:spcAft>
              <a:defRPr/>
            </a:pPr>
            <a:r>
              <a:rPr lang="en-US" altLang="en-US" sz="2800" b="1" i="1" dirty="0">
                <a:solidFill>
                  <a:srgbClr val="000000"/>
                </a:solidFill>
                <a:latin typeface="Times New Roman" panose="02020603050405020304" pitchFamily="18" charset="0"/>
                <a:cs typeface="Times New Roman" panose="02020603050405020304" pitchFamily="18" charset="0"/>
              </a:rPr>
              <a:t>c) </a:t>
            </a:r>
            <a:r>
              <a:rPr lang="en-US" altLang="en-US" sz="2800" b="1" i="1" dirty="0" err="1">
                <a:solidFill>
                  <a:srgbClr val="000000"/>
                </a:solidFill>
                <a:latin typeface="Times New Roman" panose="02020603050405020304" pitchFamily="18" charset="0"/>
                <a:cs typeface="Times New Roman" panose="02020603050405020304" pitchFamily="18" charset="0"/>
              </a:rPr>
              <a:t>Thể</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thơ</a:t>
            </a:r>
            <a:endParaRPr lang="en-US" altLang="en-US" sz="2800" b="1" i="1" dirty="0">
              <a:solidFill>
                <a:srgbClr val="000000"/>
              </a:solidFill>
              <a:latin typeface="Times New Roman" panose="02020603050405020304" pitchFamily="18" charset="0"/>
              <a:cs typeface="Times New Roman" panose="02020603050405020304" pitchFamily="18" charset="0"/>
            </a:endParaRPr>
          </a:p>
          <a:p>
            <a:pPr algn="just" fontAlgn="base">
              <a:lnSpc>
                <a:spcPct val="130000"/>
              </a:lnSpc>
              <a:spcAft>
                <a:spcPct val="0"/>
              </a:spcAft>
              <a:defRPr/>
            </a:pP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Thể</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thơ</a:t>
            </a:r>
            <a:r>
              <a:rPr lang="en-US" altLang="en-US" sz="2800" dirty="0">
                <a:solidFill>
                  <a:srgbClr val="000000"/>
                </a:solidFill>
                <a:latin typeface="Times New Roman" panose="02020603050405020304" pitchFamily="18" charset="0"/>
                <a:cs typeface="Times New Roman" panose="02020603050405020304" pitchFamily="18" charset="0"/>
              </a:rPr>
              <a:t>: Thơ </a:t>
            </a:r>
            <a:r>
              <a:rPr lang="en-US" altLang="en-US" sz="2800" dirty="0" err="1">
                <a:solidFill>
                  <a:srgbClr val="000000"/>
                </a:solidFill>
                <a:latin typeface="Times New Roman" panose="02020603050405020304" pitchFamily="18" charset="0"/>
                <a:cs typeface="Times New Roman" panose="02020603050405020304" pitchFamily="18" charset="0"/>
              </a:rPr>
              <a:t>lục</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bát</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CAFF8D90-1446-4985-A2BE-188871C3C641}"/>
              </a:ext>
            </a:extLst>
          </p:cNvPr>
          <p:cNvGrpSpPr/>
          <p:nvPr/>
        </p:nvGrpSpPr>
        <p:grpSpPr>
          <a:xfrm>
            <a:off x="1410814" y="2292547"/>
            <a:ext cx="3199446" cy="1965417"/>
            <a:chOff x="1951674" y="5242592"/>
            <a:chExt cx="6435090" cy="3954630"/>
          </a:xfrm>
        </p:grpSpPr>
        <p:pic>
          <p:nvPicPr>
            <p:cNvPr id="8194" name="Picture 2" descr="2500+ Gông Cùm Xiềng Xích Hình ảnh tải xuống | vn.lovepik.com Nhiếp ảnh">
              <a:extLst>
                <a:ext uri="{FF2B5EF4-FFF2-40B4-BE49-F238E27FC236}">
                  <a16:creationId xmlns:a16="http://schemas.microsoft.com/office/drawing/2014/main" id="{35A143C0-E3A5-4699-A477-87E77C06CBDD}"/>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784" b="91655" l="10000" r="90000">
                          <a14:foregroundMark x1="61200" y1="90216" x2="68700" y2="90935"/>
                          <a14:foregroundMark x1="68700" y1="90935" x2="70300" y2="90504"/>
                          <a14:foregroundMark x1="60200" y1="89640" x2="71900" y2="91655"/>
                          <a14:backgroundMark x1="44100" y1="20719" x2="50200" y2="70072"/>
                          <a14:backgroundMark x1="50200" y1="70072" x2="51000" y2="71655"/>
                        </a14:backgroundRemoval>
                      </a14:imgEffect>
                    </a14:imgLayer>
                  </a14:imgProps>
                </a:ext>
                <a:ext uri="{28A0092B-C50C-407E-A947-70E740481C1C}">
                  <a14:useLocalDpi xmlns:a14="http://schemas.microsoft.com/office/drawing/2010/main" val="0"/>
                </a:ext>
              </a:extLst>
            </a:blip>
            <a:srcRect/>
            <a:stretch>
              <a:fillRect/>
            </a:stretch>
          </p:blipFill>
          <p:spPr bwMode="auto">
            <a:xfrm>
              <a:off x="2787969" y="5306059"/>
              <a:ext cx="5598795" cy="38911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2500+ Gông Cùm Xiềng Xích Hình ảnh tải xuống | vn.lovepik.com Nhiếp ảnh">
              <a:extLst>
                <a:ext uri="{FF2B5EF4-FFF2-40B4-BE49-F238E27FC236}">
                  <a16:creationId xmlns:a16="http://schemas.microsoft.com/office/drawing/2014/main" id="{4ADF2C4E-7EA1-43E6-B4ED-F08D4A47573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84" b="91655" l="10000" r="90000">
                          <a14:foregroundMark x1="61200" y1="90216" x2="68700" y2="90935"/>
                          <a14:foregroundMark x1="68700" y1="90935" x2="70300" y2="90504"/>
                          <a14:foregroundMark x1="60200" y1="89640" x2="71900" y2="91655"/>
                          <a14:backgroundMark x1="44100" y1="20719" x2="50200" y2="70072"/>
                          <a14:backgroundMark x1="50200" y1="70072" x2="51000" y2="7165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51674" y="5242592"/>
              <a:ext cx="4980621" cy="3891163"/>
            </a:xfrm>
            <a:prstGeom prst="rect">
              <a:avLst/>
            </a:prstGeom>
            <a:noFill/>
            <a:extLst>
              <a:ext uri="{909E8E84-426E-40DD-AFC4-6F175D3DCCD1}">
                <a14:hiddenFill xmlns:a14="http://schemas.microsoft.com/office/drawing/2010/main">
                  <a:solidFill>
                    <a:srgbClr val="FFFFFF"/>
                  </a:solidFill>
                </a14:hiddenFill>
              </a:ext>
            </a:extLst>
          </p:spPr>
        </p:pic>
      </p:grpSp>
      <p:pic>
        <p:nvPicPr>
          <p:cNvPr id="8196" name="Picture 4" descr="Vector chim hót - Free.Vector6.com">
            <a:extLst>
              <a:ext uri="{FF2B5EF4-FFF2-40B4-BE49-F238E27FC236}">
                <a16:creationId xmlns:a16="http://schemas.microsoft.com/office/drawing/2014/main" id="{C87E4EF4-8A86-45CE-BB55-593CE26D3FC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9634978" y="1891971"/>
            <a:ext cx="2557022" cy="2932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47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barn(inVertical)">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xEl>
                                              <p:pRg st="1" end="1"/>
                                            </p:txEl>
                                          </p:spTgt>
                                        </p:tgtEl>
                                        <p:attrNameLst>
                                          <p:attrName>style.visibility</p:attrName>
                                        </p:attrNameLst>
                                      </p:cBhvr>
                                      <p:to>
                                        <p:strVal val="visible"/>
                                      </p:to>
                                    </p:set>
                                    <p:animEffect transition="in" filter="wipe(down)">
                                      <p:cBhvr>
                                        <p:cTn id="32" dur="500"/>
                                        <p:tgtEl>
                                          <p:spTgt spid="10">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wipe(down)">
                                      <p:cBhvr>
                                        <p:cTn id="37" dur="500"/>
                                        <p:tgtEl>
                                          <p:spTgt spid="11">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1">
                                            <p:txEl>
                                              <p:pRg st="1" end="1"/>
                                            </p:txEl>
                                          </p:spTgt>
                                        </p:tgtEl>
                                        <p:attrNameLst>
                                          <p:attrName>style.visibility</p:attrName>
                                        </p:attrNameLst>
                                      </p:cBhvr>
                                      <p:to>
                                        <p:strVal val="visible"/>
                                      </p:to>
                                    </p:set>
                                    <p:animEffect transition="in" filter="wipe(down)">
                                      <p:cBhvr>
                                        <p:cTn id="42" dur="500"/>
                                        <p:tgtEl>
                                          <p:spTgt spid="11">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6">
                                            <p:txEl>
                                              <p:pRg st="0" end="0"/>
                                            </p:txEl>
                                          </p:spTgt>
                                        </p:tgtEl>
                                        <p:attrNameLst>
                                          <p:attrName>style.visibility</p:attrName>
                                        </p:attrNameLst>
                                      </p:cBhvr>
                                      <p:to>
                                        <p:strVal val="visible"/>
                                      </p:to>
                                    </p:set>
                                    <p:animEffect transition="in" filter="wipe(down)">
                                      <p:cBhvr>
                                        <p:cTn id="47" dur="500"/>
                                        <p:tgtEl>
                                          <p:spTgt spid="6">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6">
                                            <p:txEl>
                                              <p:pRg st="1" end="1"/>
                                            </p:txEl>
                                          </p:spTgt>
                                        </p:tgtEl>
                                        <p:attrNameLst>
                                          <p:attrName>style.visibility</p:attrName>
                                        </p:attrNameLst>
                                      </p:cBhvr>
                                      <p:to>
                                        <p:strVal val="visible"/>
                                      </p:to>
                                    </p:set>
                                    <p:animEffect transition="in" filter="wipe(down)">
                                      <p:cBhvr>
                                        <p:cTn id="5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1">
            <a:extLst>
              <a:ext uri="{FF2B5EF4-FFF2-40B4-BE49-F238E27FC236}">
                <a16:creationId xmlns:a16="http://schemas.microsoft.com/office/drawing/2014/main" id="{C5BF7745-C1BA-4B6E-AF24-045A7E02C2AA}"/>
              </a:ext>
            </a:extLst>
          </p:cNvPr>
          <p:cNvSpPr txBox="1">
            <a:spLocks noChangeArrowheads="1"/>
          </p:cNvSpPr>
          <p:nvPr/>
        </p:nvSpPr>
        <p:spPr bwMode="auto">
          <a:xfrm>
            <a:off x="421557" y="3163427"/>
            <a:ext cx="4143736" cy="584775"/>
          </a:xfrm>
          <a:prstGeom prst="rect">
            <a:avLst/>
          </a:prstGeom>
          <a:solidFill>
            <a:schemeClr val="bg1">
              <a:lumMod val="85000"/>
            </a:schemeClr>
          </a:solidFill>
          <a:ln w="9525">
            <a:solidFill>
              <a:schemeClr val="bg1"/>
            </a:solidFill>
            <a:miter lim="800000"/>
            <a:headEnd/>
            <a:tailEnd/>
          </a:ln>
        </p:spPr>
        <p:txBody>
          <a:bodyPr wrap="square">
            <a:spAutoFit/>
          </a:bodyPr>
          <a:lstStyle>
            <a:lvl1pPr>
              <a:defRPr sz="3200">
                <a:solidFill>
                  <a:schemeClr val="tx1"/>
                </a:solidFill>
                <a:latin typeface=".VnTime" pitchFamily="34" charset="0"/>
              </a:defRPr>
            </a:lvl1pPr>
            <a:lvl2pPr marL="742950" indent="-285750">
              <a:defRPr sz="3200">
                <a:solidFill>
                  <a:schemeClr val="tx1"/>
                </a:solidFill>
                <a:latin typeface=".VnTime" pitchFamily="34" charset="0"/>
              </a:defRPr>
            </a:lvl2pPr>
            <a:lvl3pPr marL="1143000" indent="-228600">
              <a:defRPr sz="3200">
                <a:solidFill>
                  <a:schemeClr val="tx1"/>
                </a:solidFill>
                <a:latin typeface=".VnTime" pitchFamily="34" charset="0"/>
              </a:defRPr>
            </a:lvl3pPr>
            <a:lvl4pPr marL="1600200" indent="-228600">
              <a:defRPr sz="3200">
                <a:solidFill>
                  <a:schemeClr val="tx1"/>
                </a:solidFill>
                <a:latin typeface=".VnTime" pitchFamily="34" charset="0"/>
              </a:defRPr>
            </a:lvl4pPr>
            <a:lvl5pPr marL="2057400" indent="-228600">
              <a:defRPr sz="3200">
                <a:solidFill>
                  <a:schemeClr val="tx1"/>
                </a:solidFill>
                <a:latin typeface=".VnTime" pitchFamily="34" charset="0"/>
              </a:defRPr>
            </a:lvl5pPr>
            <a:lvl6pPr marL="2514600" indent="-228600" eaLnBrk="0" fontAlgn="base" hangingPunct="0">
              <a:spcBef>
                <a:spcPct val="0"/>
              </a:spcBef>
              <a:spcAft>
                <a:spcPct val="0"/>
              </a:spcAft>
              <a:defRPr sz="3200">
                <a:solidFill>
                  <a:schemeClr val="tx1"/>
                </a:solidFill>
                <a:latin typeface=".VnTime" pitchFamily="34" charset="0"/>
              </a:defRPr>
            </a:lvl6pPr>
            <a:lvl7pPr marL="2971800" indent="-228600" eaLnBrk="0" fontAlgn="base" hangingPunct="0">
              <a:spcBef>
                <a:spcPct val="0"/>
              </a:spcBef>
              <a:spcAft>
                <a:spcPct val="0"/>
              </a:spcAft>
              <a:defRPr sz="3200">
                <a:solidFill>
                  <a:schemeClr val="tx1"/>
                </a:solidFill>
                <a:latin typeface=".VnTime" pitchFamily="34" charset="0"/>
              </a:defRPr>
            </a:lvl7pPr>
            <a:lvl8pPr marL="3429000" indent="-228600" eaLnBrk="0" fontAlgn="base" hangingPunct="0">
              <a:spcBef>
                <a:spcPct val="0"/>
              </a:spcBef>
              <a:spcAft>
                <a:spcPct val="0"/>
              </a:spcAft>
              <a:defRPr sz="3200">
                <a:solidFill>
                  <a:schemeClr val="tx1"/>
                </a:solidFill>
                <a:latin typeface=".VnTime" pitchFamily="34" charset="0"/>
              </a:defRPr>
            </a:lvl8pPr>
            <a:lvl9pPr marL="3886200" indent="-228600" eaLnBrk="0" fontAlgn="base" hangingPunct="0">
              <a:spcBef>
                <a:spcPct val="0"/>
              </a:spcBef>
              <a:spcAft>
                <a:spcPct val="0"/>
              </a:spcAft>
              <a:defRPr sz="3200">
                <a:solidFill>
                  <a:schemeClr val="tx1"/>
                </a:solidFill>
                <a:latin typeface=".VnTime" pitchFamily="34" charset="0"/>
              </a:defRPr>
            </a:lvl9pPr>
          </a:lstStyle>
          <a:p>
            <a:pPr algn="ctr" fontAlgn="base">
              <a:spcBef>
                <a:spcPct val="50000"/>
              </a:spcBef>
              <a:spcAft>
                <a:spcPct val="0"/>
              </a:spcAft>
              <a:defRPr/>
            </a:pPr>
            <a:r>
              <a:rPr lang="en-US" altLang="en-US" dirty="0" err="1">
                <a:solidFill>
                  <a:srgbClr val="000000"/>
                </a:solidFill>
                <a:latin typeface="Times New Roman" pitchFamily="18" charset="0"/>
                <a:cs typeface="Arial" panose="020B0604020202020204" pitchFamily="34" charset="0"/>
              </a:rPr>
              <a:t>Về</a:t>
            </a:r>
            <a:r>
              <a:rPr lang="en-US" altLang="en-US" dirty="0">
                <a:solidFill>
                  <a:srgbClr val="000000"/>
                </a:solidFill>
                <a:latin typeface="Times New Roman" pitchFamily="18" charset="0"/>
                <a:cs typeface="Arial" panose="020B0604020202020204" pitchFamily="34" charset="0"/>
              </a:rPr>
              <a:t> </a:t>
            </a:r>
            <a:r>
              <a:rPr lang="en-US" altLang="en-US" dirty="0" err="1">
                <a:solidFill>
                  <a:srgbClr val="000000"/>
                </a:solidFill>
                <a:latin typeface="Times New Roman" pitchFamily="18" charset="0"/>
                <a:cs typeface="Arial" panose="020B0604020202020204" pitchFamily="34" charset="0"/>
              </a:rPr>
              <a:t>cấu</a:t>
            </a:r>
            <a:r>
              <a:rPr lang="en-US" altLang="en-US" dirty="0">
                <a:solidFill>
                  <a:srgbClr val="000000"/>
                </a:solidFill>
                <a:latin typeface="Times New Roman" pitchFamily="18" charset="0"/>
                <a:cs typeface="Arial" panose="020B0604020202020204" pitchFamily="34" charset="0"/>
              </a:rPr>
              <a:t> </a:t>
            </a:r>
            <a:r>
              <a:rPr lang="en-US" altLang="en-US" dirty="0" err="1">
                <a:solidFill>
                  <a:srgbClr val="000000"/>
                </a:solidFill>
                <a:latin typeface="Times New Roman" pitchFamily="18" charset="0"/>
                <a:cs typeface="Arial" panose="020B0604020202020204" pitchFamily="34" charset="0"/>
              </a:rPr>
              <a:t>trúc</a:t>
            </a:r>
            <a:endParaRPr lang="en-US" altLang="en-US" dirty="0">
              <a:solidFill>
                <a:srgbClr val="000000"/>
              </a:solidFill>
              <a:latin typeface="Times New Roman" pitchFamily="18" charset="0"/>
              <a:cs typeface="Arial" panose="020B0604020202020204" pitchFamily="34" charset="0"/>
            </a:endParaRPr>
          </a:p>
        </p:txBody>
      </p:sp>
      <p:sp>
        <p:nvSpPr>
          <p:cNvPr id="5" name="Text Box 32">
            <a:extLst>
              <a:ext uri="{FF2B5EF4-FFF2-40B4-BE49-F238E27FC236}">
                <a16:creationId xmlns:a16="http://schemas.microsoft.com/office/drawing/2014/main" id="{18516EB2-7BEA-4A3A-94EE-F585D7D40E67}"/>
              </a:ext>
            </a:extLst>
          </p:cNvPr>
          <p:cNvSpPr txBox="1">
            <a:spLocks noChangeArrowheads="1"/>
          </p:cNvSpPr>
          <p:nvPr/>
        </p:nvSpPr>
        <p:spPr bwMode="auto">
          <a:xfrm>
            <a:off x="7071124" y="3191492"/>
            <a:ext cx="4143735" cy="584775"/>
          </a:xfrm>
          <a:prstGeom prst="rect">
            <a:avLst/>
          </a:prstGeom>
          <a:solidFill>
            <a:schemeClr val="accent2">
              <a:lumMod val="60000"/>
              <a:lumOff val="40000"/>
            </a:schemeClr>
          </a:solidFill>
          <a:ln w="9525">
            <a:solidFill>
              <a:schemeClr val="bg1"/>
            </a:solidFill>
            <a:miter lim="800000"/>
            <a:headEnd/>
            <a:tailEnd/>
          </a:ln>
        </p:spPr>
        <p:txBody>
          <a:bodyPr wrap="square">
            <a:spAutoFit/>
          </a:bodyPr>
          <a:lstStyle>
            <a:lvl1pPr>
              <a:defRPr sz="3200">
                <a:solidFill>
                  <a:schemeClr val="tx1"/>
                </a:solidFill>
                <a:latin typeface=".VnTime" pitchFamily="34" charset="0"/>
              </a:defRPr>
            </a:lvl1pPr>
            <a:lvl2pPr marL="742950" indent="-285750">
              <a:defRPr sz="3200">
                <a:solidFill>
                  <a:schemeClr val="tx1"/>
                </a:solidFill>
                <a:latin typeface=".VnTime" pitchFamily="34" charset="0"/>
              </a:defRPr>
            </a:lvl2pPr>
            <a:lvl3pPr marL="1143000" indent="-228600">
              <a:defRPr sz="3200">
                <a:solidFill>
                  <a:schemeClr val="tx1"/>
                </a:solidFill>
                <a:latin typeface=".VnTime" pitchFamily="34" charset="0"/>
              </a:defRPr>
            </a:lvl3pPr>
            <a:lvl4pPr marL="1600200" indent="-228600">
              <a:defRPr sz="3200">
                <a:solidFill>
                  <a:schemeClr val="tx1"/>
                </a:solidFill>
                <a:latin typeface=".VnTime" pitchFamily="34" charset="0"/>
              </a:defRPr>
            </a:lvl4pPr>
            <a:lvl5pPr marL="2057400" indent="-228600">
              <a:defRPr sz="3200">
                <a:solidFill>
                  <a:schemeClr val="tx1"/>
                </a:solidFill>
                <a:latin typeface=".VnTime" pitchFamily="34" charset="0"/>
              </a:defRPr>
            </a:lvl5pPr>
            <a:lvl6pPr marL="2514600" indent="-228600" eaLnBrk="0" fontAlgn="base" hangingPunct="0">
              <a:spcBef>
                <a:spcPct val="0"/>
              </a:spcBef>
              <a:spcAft>
                <a:spcPct val="0"/>
              </a:spcAft>
              <a:defRPr sz="3200">
                <a:solidFill>
                  <a:schemeClr val="tx1"/>
                </a:solidFill>
                <a:latin typeface=".VnTime" pitchFamily="34" charset="0"/>
              </a:defRPr>
            </a:lvl6pPr>
            <a:lvl7pPr marL="2971800" indent="-228600" eaLnBrk="0" fontAlgn="base" hangingPunct="0">
              <a:spcBef>
                <a:spcPct val="0"/>
              </a:spcBef>
              <a:spcAft>
                <a:spcPct val="0"/>
              </a:spcAft>
              <a:defRPr sz="3200">
                <a:solidFill>
                  <a:schemeClr val="tx1"/>
                </a:solidFill>
                <a:latin typeface=".VnTime" pitchFamily="34" charset="0"/>
              </a:defRPr>
            </a:lvl7pPr>
            <a:lvl8pPr marL="3429000" indent="-228600" eaLnBrk="0" fontAlgn="base" hangingPunct="0">
              <a:spcBef>
                <a:spcPct val="0"/>
              </a:spcBef>
              <a:spcAft>
                <a:spcPct val="0"/>
              </a:spcAft>
              <a:defRPr sz="3200">
                <a:solidFill>
                  <a:schemeClr val="tx1"/>
                </a:solidFill>
                <a:latin typeface=".VnTime" pitchFamily="34" charset="0"/>
              </a:defRPr>
            </a:lvl8pPr>
            <a:lvl9pPr marL="3886200" indent="-228600" eaLnBrk="0" fontAlgn="base" hangingPunct="0">
              <a:spcBef>
                <a:spcPct val="0"/>
              </a:spcBef>
              <a:spcAft>
                <a:spcPct val="0"/>
              </a:spcAft>
              <a:defRPr sz="3200">
                <a:solidFill>
                  <a:schemeClr val="tx1"/>
                </a:solidFill>
                <a:latin typeface=".VnTime" pitchFamily="34" charset="0"/>
              </a:defRPr>
            </a:lvl9pPr>
          </a:lstStyle>
          <a:p>
            <a:pPr algn="ctr" fontAlgn="base">
              <a:spcBef>
                <a:spcPct val="50000"/>
              </a:spcBef>
              <a:spcAft>
                <a:spcPct val="0"/>
              </a:spcAft>
              <a:defRPr/>
            </a:pPr>
            <a:r>
              <a:rPr lang="en-US" altLang="en-US" dirty="0" err="1">
                <a:solidFill>
                  <a:srgbClr val="000000"/>
                </a:solidFill>
                <a:latin typeface="Times New Roman" pitchFamily="18" charset="0"/>
                <a:cs typeface="Arial" panose="020B0604020202020204" pitchFamily="34" charset="0"/>
              </a:rPr>
              <a:t>Về</a:t>
            </a:r>
            <a:r>
              <a:rPr lang="en-US" altLang="en-US" dirty="0">
                <a:solidFill>
                  <a:srgbClr val="000000"/>
                </a:solidFill>
                <a:latin typeface="Times New Roman" pitchFamily="18" charset="0"/>
                <a:cs typeface="Arial" panose="020B0604020202020204" pitchFamily="34" charset="0"/>
              </a:rPr>
              <a:t> ý </a:t>
            </a:r>
            <a:r>
              <a:rPr lang="en-US" altLang="en-US" dirty="0" err="1">
                <a:solidFill>
                  <a:srgbClr val="000000"/>
                </a:solidFill>
                <a:latin typeface="Times New Roman" pitchFamily="18" charset="0"/>
                <a:cs typeface="Arial" panose="020B0604020202020204" pitchFamily="34" charset="0"/>
              </a:rPr>
              <a:t>nghĩa</a:t>
            </a:r>
            <a:endParaRPr lang="en-US" altLang="en-US" dirty="0">
              <a:solidFill>
                <a:srgbClr val="000000"/>
              </a:solidFill>
              <a:latin typeface="Times New Roman" pitchFamily="18" charset="0"/>
              <a:cs typeface="Arial" panose="020B0604020202020204" pitchFamily="34" charset="0"/>
            </a:endParaRPr>
          </a:p>
        </p:txBody>
      </p:sp>
      <p:sp>
        <p:nvSpPr>
          <p:cNvPr id="6" name="Text Box 36">
            <a:extLst>
              <a:ext uri="{FF2B5EF4-FFF2-40B4-BE49-F238E27FC236}">
                <a16:creationId xmlns:a16="http://schemas.microsoft.com/office/drawing/2014/main" id="{B1D8B458-322F-4CDD-A4CD-E0B9E4BB2531}"/>
              </a:ext>
            </a:extLst>
          </p:cNvPr>
          <p:cNvSpPr txBox="1">
            <a:spLocks noChangeArrowheads="1"/>
          </p:cNvSpPr>
          <p:nvPr/>
        </p:nvSpPr>
        <p:spPr bwMode="auto">
          <a:xfrm>
            <a:off x="9469082" y="4559385"/>
            <a:ext cx="2445126" cy="1569660"/>
          </a:xfrm>
          <a:prstGeom prst="rect">
            <a:avLst/>
          </a:prstGeom>
          <a:solidFill>
            <a:srgbClr val="DCDCAC"/>
          </a:solidFill>
          <a:ln w="9525">
            <a:solidFill>
              <a:schemeClr val="bg1"/>
            </a:solidFill>
            <a:miter lim="800000"/>
            <a:headEnd/>
            <a:tailEnd/>
          </a:ln>
        </p:spPr>
        <p:txBody>
          <a:bodyPr wrap="square">
            <a:spAutoFit/>
          </a:bodyPr>
          <a:lstStyle>
            <a:lvl1pPr>
              <a:defRPr sz="3200">
                <a:solidFill>
                  <a:schemeClr val="tx1"/>
                </a:solidFill>
                <a:latin typeface=".VnTime" pitchFamily="34" charset="0"/>
              </a:defRPr>
            </a:lvl1pPr>
            <a:lvl2pPr marL="742950" indent="-285750">
              <a:defRPr sz="3200">
                <a:solidFill>
                  <a:schemeClr val="tx1"/>
                </a:solidFill>
                <a:latin typeface=".VnTime" pitchFamily="34" charset="0"/>
              </a:defRPr>
            </a:lvl2pPr>
            <a:lvl3pPr marL="1143000" indent="-228600">
              <a:defRPr sz="3200">
                <a:solidFill>
                  <a:schemeClr val="tx1"/>
                </a:solidFill>
                <a:latin typeface=".VnTime" pitchFamily="34" charset="0"/>
              </a:defRPr>
            </a:lvl3pPr>
            <a:lvl4pPr marL="1600200" indent="-228600">
              <a:defRPr sz="3200">
                <a:solidFill>
                  <a:schemeClr val="tx1"/>
                </a:solidFill>
                <a:latin typeface=".VnTime" pitchFamily="34" charset="0"/>
              </a:defRPr>
            </a:lvl4pPr>
            <a:lvl5pPr marL="2057400" indent="-228600">
              <a:defRPr sz="3200">
                <a:solidFill>
                  <a:schemeClr val="tx1"/>
                </a:solidFill>
                <a:latin typeface=".VnTime" pitchFamily="34" charset="0"/>
              </a:defRPr>
            </a:lvl5pPr>
            <a:lvl6pPr marL="2514600" indent="-228600" eaLnBrk="0" fontAlgn="base" hangingPunct="0">
              <a:spcBef>
                <a:spcPct val="0"/>
              </a:spcBef>
              <a:spcAft>
                <a:spcPct val="0"/>
              </a:spcAft>
              <a:defRPr sz="3200">
                <a:solidFill>
                  <a:schemeClr val="tx1"/>
                </a:solidFill>
                <a:latin typeface=".VnTime" pitchFamily="34" charset="0"/>
              </a:defRPr>
            </a:lvl6pPr>
            <a:lvl7pPr marL="2971800" indent="-228600" eaLnBrk="0" fontAlgn="base" hangingPunct="0">
              <a:spcBef>
                <a:spcPct val="0"/>
              </a:spcBef>
              <a:spcAft>
                <a:spcPct val="0"/>
              </a:spcAft>
              <a:defRPr sz="3200">
                <a:solidFill>
                  <a:schemeClr val="tx1"/>
                </a:solidFill>
                <a:latin typeface=".VnTime" pitchFamily="34" charset="0"/>
              </a:defRPr>
            </a:lvl7pPr>
            <a:lvl8pPr marL="3429000" indent="-228600" eaLnBrk="0" fontAlgn="base" hangingPunct="0">
              <a:spcBef>
                <a:spcPct val="0"/>
              </a:spcBef>
              <a:spcAft>
                <a:spcPct val="0"/>
              </a:spcAft>
              <a:defRPr sz="3200">
                <a:solidFill>
                  <a:schemeClr val="tx1"/>
                </a:solidFill>
                <a:latin typeface=".VnTime" pitchFamily="34" charset="0"/>
              </a:defRPr>
            </a:lvl8pPr>
            <a:lvl9pPr marL="3886200" indent="-228600" eaLnBrk="0" fontAlgn="base" hangingPunct="0">
              <a:spcBef>
                <a:spcPct val="0"/>
              </a:spcBef>
              <a:spcAft>
                <a:spcPct val="0"/>
              </a:spcAft>
              <a:defRPr sz="3200">
                <a:solidFill>
                  <a:schemeClr val="tx1"/>
                </a:solidFill>
                <a:latin typeface=".VnTime" pitchFamily="34" charset="0"/>
              </a:defRPr>
            </a:lvl9pPr>
          </a:lstStyle>
          <a:p>
            <a:pPr algn="just" fontAlgn="base">
              <a:spcBef>
                <a:spcPct val="50000"/>
              </a:spcBef>
              <a:spcAft>
                <a:spcPct val="0"/>
              </a:spcAft>
              <a:defRPr/>
            </a:pPr>
            <a:r>
              <a:rPr lang="en-US" altLang="en-US" dirty="0" err="1">
                <a:solidFill>
                  <a:srgbClr val="000000"/>
                </a:solidFill>
                <a:latin typeface="Times New Roman" pitchFamily="18" charset="0"/>
                <a:cs typeface="Arial" panose="020B0604020202020204" pitchFamily="34" charset="0"/>
              </a:rPr>
              <a:t>Cách</a:t>
            </a:r>
            <a:r>
              <a:rPr lang="en-US" altLang="en-US" dirty="0">
                <a:solidFill>
                  <a:srgbClr val="000000"/>
                </a:solidFill>
                <a:latin typeface="Times New Roman" pitchFamily="18" charset="0"/>
                <a:cs typeface="Arial" panose="020B0604020202020204" pitchFamily="34" charset="0"/>
              </a:rPr>
              <a:t> </a:t>
            </a:r>
            <a:r>
              <a:rPr lang="en-US" altLang="en-US" dirty="0" err="1">
                <a:solidFill>
                  <a:srgbClr val="000000"/>
                </a:solidFill>
                <a:latin typeface="Times New Roman" pitchFamily="18" charset="0"/>
                <a:cs typeface="Arial" panose="020B0604020202020204" pitchFamily="34" charset="0"/>
              </a:rPr>
              <a:t>nói</a:t>
            </a:r>
            <a:r>
              <a:rPr lang="en-US" altLang="en-US" dirty="0">
                <a:solidFill>
                  <a:srgbClr val="000000"/>
                </a:solidFill>
                <a:latin typeface="Times New Roman" pitchFamily="18" charset="0"/>
                <a:cs typeface="Arial" panose="020B0604020202020204" pitchFamily="34" charset="0"/>
              </a:rPr>
              <a:t> </a:t>
            </a:r>
            <a:r>
              <a:rPr lang="en-US" altLang="en-US" dirty="0" err="1">
                <a:solidFill>
                  <a:srgbClr val="000000"/>
                </a:solidFill>
                <a:latin typeface="Times New Roman" pitchFamily="18" charset="0"/>
                <a:cs typeface="Arial" panose="020B0604020202020204" pitchFamily="34" charset="0"/>
              </a:rPr>
              <a:t>nửa</a:t>
            </a:r>
            <a:r>
              <a:rPr lang="en-US" altLang="en-US" dirty="0">
                <a:solidFill>
                  <a:srgbClr val="000000"/>
                </a:solidFill>
                <a:latin typeface="Times New Roman" pitchFamily="18" charset="0"/>
                <a:cs typeface="Arial" panose="020B0604020202020204" pitchFamily="34" charset="0"/>
              </a:rPr>
              <a:t> </a:t>
            </a:r>
            <a:r>
              <a:rPr lang="en-US" altLang="en-US" dirty="0" err="1">
                <a:solidFill>
                  <a:srgbClr val="000000"/>
                </a:solidFill>
                <a:latin typeface="Times New Roman" pitchFamily="18" charset="0"/>
                <a:cs typeface="Arial" panose="020B0604020202020204" pitchFamily="34" charset="0"/>
              </a:rPr>
              <a:t>chừng</a:t>
            </a:r>
            <a:r>
              <a:rPr lang="en-US" altLang="en-US" dirty="0">
                <a:solidFill>
                  <a:srgbClr val="000000"/>
                </a:solidFill>
                <a:latin typeface="Times New Roman" pitchFamily="18" charset="0"/>
                <a:cs typeface="Arial" panose="020B0604020202020204" pitchFamily="34" charset="0"/>
              </a:rPr>
              <a:t> </a:t>
            </a:r>
            <a:r>
              <a:rPr lang="en-US" altLang="en-US" dirty="0" err="1">
                <a:solidFill>
                  <a:srgbClr val="000000"/>
                </a:solidFill>
                <a:latin typeface="Times New Roman" pitchFamily="18" charset="0"/>
                <a:cs typeface="Arial" panose="020B0604020202020204" pitchFamily="34" charset="0"/>
              </a:rPr>
              <a:t>tạo</a:t>
            </a:r>
            <a:r>
              <a:rPr lang="en-US" altLang="en-US" dirty="0">
                <a:solidFill>
                  <a:srgbClr val="000000"/>
                </a:solidFill>
                <a:latin typeface="Times New Roman" pitchFamily="18" charset="0"/>
                <a:cs typeface="Arial" panose="020B0604020202020204" pitchFamily="34" charset="0"/>
              </a:rPr>
              <a:t> </a:t>
            </a:r>
            <a:r>
              <a:rPr lang="en-US" altLang="en-US" dirty="0" err="1">
                <a:solidFill>
                  <a:srgbClr val="000000"/>
                </a:solidFill>
                <a:latin typeface="Times New Roman" pitchFamily="18" charset="0"/>
                <a:cs typeface="Arial" panose="020B0604020202020204" pitchFamily="34" charset="0"/>
              </a:rPr>
              <a:t>sự</a:t>
            </a:r>
            <a:r>
              <a:rPr lang="en-US" altLang="en-US" dirty="0">
                <a:solidFill>
                  <a:srgbClr val="000000"/>
                </a:solidFill>
                <a:latin typeface="Times New Roman" pitchFamily="18" charset="0"/>
                <a:cs typeface="Arial" panose="020B0604020202020204" pitchFamily="34" charset="0"/>
              </a:rPr>
              <a:t> </a:t>
            </a:r>
            <a:r>
              <a:rPr lang="en-US" altLang="en-US" dirty="0" err="1">
                <a:solidFill>
                  <a:srgbClr val="000000"/>
                </a:solidFill>
                <a:latin typeface="Times New Roman" pitchFamily="18" charset="0"/>
                <a:cs typeface="Arial" panose="020B0604020202020204" pitchFamily="34" charset="0"/>
              </a:rPr>
              <a:t>tò</a:t>
            </a:r>
            <a:r>
              <a:rPr lang="en-US" altLang="en-US" dirty="0">
                <a:solidFill>
                  <a:srgbClr val="000000"/>
                </a:solidFill>
                <a:latin typeface="Times New Roman" pitchFamily="18" charset="0"/>
                <a:cs typeface="Arial" panose="020B0604020202020204" pitchFamily="34" charset="0"/>
              </a:rPr>
              <a:t> </a:t>
            </a:r>
            <a:r>
              <a:rPr lang="en-US" altLang="en-US" dirty="0" err="1">
                <a:solidFill>
                  <a:srgbClr val="000000"/>
                </a:solidFill>
                <a:latin typeface="Times New Roman" pitchFamily="18" charset="0"/>
                <a:cs typeface="Arial" panose="020B0604020202020204" pitchFamily="34" charset="0"/>
              </a:rPr>
              <a:t>mò</a:t>
            </a:r>
            <a:endParaRPr lang="en-US" altLang="en-US" dirty="0">
              <a:solidFill>
                <a:srgbClr val="000000"/>
              </a:solidFill>
              <a:latin typeface="Times New Roman" pitchFamily="18" charset="0"/>
              <a:cs typeface="Arial" panose="020B0604020202020204" pitchFamily="34" charset="0"/>
            </a:endParaRPr>
          </a:p>
        </p:txBody>
      </p:sp>
      <p:sp>
        <p:nvSpPr>
          <p:cNvPr id="7" name="TextBox 6">
            <a:extLst>
              <a:ext uri="{FF2B5EF4-FFF2-40B4-BE49-F238E27FC236}">
                <a16:creationId xmlns:a16="http://schemas.microsoft.com/office/drawing/2014/main" id="{F682AFBD-E042-4B03-91E8-AFD96F4ADDEB}"/>
              </a:ext>
            </a:extLst>
          </p:cNvPr>
          <p:cNvSpPr txBox="1"/>
          <p:nvPr/>
        </p:nvSpPr>
        <p:spPr>
          <a:xfrm>
            <a:off x="4218415" y="1747068"/>
            <a:ext cx="3676650" cy="584200"/>
          </a:xfrm>
          <a:prstGeom prst="rect">
            <a:avLst/>
          </a:prstGeom>
          <a:solidFill>
            <a:srgbClr val="92D050"/>
          </a:solidFill>
          <a:ln w="9525" cap="flat" cmpd="sng" algn="ctr">
            <a:solidFill>
              <a:schemeClr val="bg1"/>
            </a:solidFill>
            <a:prstDash val="solid"/>
          </a:ln>
          <a:effectLst>
            <a:outerShdw blurRad="40000" dist="20000" dir="5400000" rotWithShape="0">
              <a:srgbClr val="000000">
                <a:alpha val="38000"/>
              </a:srgbClr>
            </a:outerShdw>
          </a:effectLst>
        </p:spPr>
        <p:txBody>
          <a:bodyP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Nhan</a:t>
            </a:r>
            <a:r>
              <a:rPr kumimoji="0" lang="en-US" sz="32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2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đề</a:t>
            </a:r>
            <a:r>
              <a:rPr kumimoji="0" lang="en-US" sz="32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2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lạ</a:t>
            </a:r>
            <a:r>
              <a:rPr kumimoji="0" lang="en-US" sz="32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2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độc</a:t>
            </a:r>
            <a:r>
              <a:rPr kumimoji="0" lang="en-US" sz="32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2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đáo</a:t>
            </a:r>
            <a:endParaRPr kumimoji="0" lang="en-US" sz="32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8" name="Text Box 34">
            <a:extLst>
              <a:ext uri="{FF2B5EF4-FFF2-40B4-BE49-F238E27FC236}">
                <a16:creationId xmlns:a16="http://schemas.microsoft.com/office/drawing/2014/main" id="{899868ED-D2F8-4A08-B4D4-1B8B792698F5}"/>
              </a:ext>
            </a:extLst>
          </p:cNvPr>
          <p:cNvSpPr txBox="1">
            <a:spLocks noChangeArrowheads="1"/>
          </p:cNvSpPr>
          <p:nvPr/>
        </p:nvSpPr>
        <p:spPr bwMode="auto">
          <a:xfrm>
            <a:off x="5863497" y="4559385"/>
            <a:ext cx="3279494" cy="1569660"/>
          </a:xfrm>
          <a:prstGeom prst="rect">
            <a:avLst/>
          </a:prstGeom>
          <a:solidFill>
            <a:schemeClr val="accent1">
              <a:lumMod val="40000"/>
              <a:lumOff val="60000"/>
            </a:schemeClr>
          </a:solidFill>
          <a:ln w="9525">
            <a:solidFill>
              <a:schemeClr val="bg1"/>
            </a:solidFill>
            <a:miter lim="800000"/>
            <a:headEnd/>
            <a:tailEnd/>
          </a:ln>
        </p:spPr>
        <p:txBody>
          <a:bodyPr wrap="square">
            <a:spAutoFit/>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just" fontAlgn="base">
              <a:spcBef>
                <a:spcPct val="0"/>
              </a:spcBef>
              <a:spcAft>
                <a:spcPct val="0"/>
              </a:spcAft>
            </a:pPr>
            <a:r>
              <a:rPr lang="en-US" altLang="en-US" sz="3200" b="0" dirty="0" err="1">
                <a:solidFill>
                  <a:srgbClr val="000000"/>
                </a:solidFill>
                <a:latin typeface="Times New Roman" panose="02020603050405020304" pitchFamily="18" charset="0"/>
                <a:cs typeface="Times New Roman" panose="02020603050405020304" pitchFamily="18" charset="0"/>
              </a:rPr>
              <a:t>Nhan</a:t>
            </a:r>
            <a:r>
              <a:rPr lang="en-US" altLang="en-US" sz="3200" b="0" dirty="0">
                <a:solidFill>
                  <a:srgbClr val="000000"/>
                </a:solidFill>
                <a:latin typeface="Times New Roman" panose="02020603050405020304" pitchFamily="18" charset="0"/>
                <a:cs typeface="Times New Roman" panose="02020603050405020304" pitchFamily="18" charset="0"/>
              </a:rPr>
              <a:t> </a:t>
            </a:r>
            <a:r>
              <a:rPr lang="en-US" altLang="en-US" sz="3200" b="0" dirty="0" err="1">
                <a:solidFill>
                  <a:srgbClr val="000000"/>
                </a:solidFill>
                <a:latin typeface="Times New Roman" panose="02020603050405020304" pitchFamily="18" charset="0"/>
                <a:cs typeface="Times New Roman" panose="02020603050405020304" pitchFamily="18" charset="0"/>
              </a:rPr>
              <a:t>đề</a:t>
            </a:r>
            <a:r>
              <a:rPr lang="en-US" altLang="en-US" sz="3200" b="0" dirty="0">
                <a:solidFill>
                  <a:srgbClr val="000000"/>
                </a:solidFill>
                <a:latin typeface="Times New Roman" panose="02020603050405020304" pitchFamily="18" charset="0"/>
                <a:cs typeface="Times New Roman" panose="02020603050405020304" pitchFamily="18" charset="0"/>
              </a:rPr>
              <a:t> </a:t>
            </a:r>
            <a:r>
              <a:rPr lang="en-US" altLang="en-US" sz="3200" b="0" dirty="0" err="1">
                <a:solidFill>
                  <a:srgbClr val="000000"/>
                </a:solidFill>
                <a:latin typeface="Times New Roman" panose="02020603050405020304" pitchFamily="18" charset="0"/>
                <a:cs typeface="Times New Roman" panose="02020603050405020304" pitchFamily="18" charset="0"/>
              </a:rPr>
              <a:t>mở</a:t>
            </a:r>
            <a:r>
              <a:rPr lang="en-US" altLang="en-US" sz="3200" b="0" dirty="0">
                <a:solidFill>
                  <a:srgbClr val="000000"/>
                </a:solidFill>
                <a:latin typeface="Times New Roman" panose="02020603050405020304" pitchFamily="18" charset="0"/>
                <a:cs typeface="Times New Roman" panose="02020603050405020304" pitchFamily="18" charset="0"/>
              </a:rPr>
              <a:t>, </a:t>
            </a:r>
            <a:r>
              <a:rPr lang="en-US" altLang="en-US" sz="3200" b="0" dirty="0" err="1">
                <a:solidFill>
                  <a:srgbClr val="000000"/>
                </a:solidFill>
                <a:latin typeface="Times New Roman" panose="02020603050405020304" pitchFamily="18" charset="0"/>
                <a:cs typeface="Times New Roman" panose="02020603050405020304" pitchFamily="18" charset="0"/>
              </a:rPr>
              <a:t>gợi</a:t>
            </a:r>
            <a:r>
              <a:rPr lang="en-US" altLang="en-US" sz="3200" b="0" dirty="0">
                <a:solidFill>
                  <a:srgbClr val="000000"/>
                </a:solidFill>
                <a:latin typeface="Times New Roman" panose="02020603050405020304" pitchFamily="18" charset="0"/>
                <a:cs typeface="Times New Roman" panose="02020603050405020304" pitchFamily="18" charset="0"/>
              </a:rPr>
              <a:t> </a:t>
            </a:r>
            <a:r>
              <a:rPr lang="en-US" altLang="en-US" sz="3200" b="0" dirty="0" err="1">
                <a:solidFill>
                  <a:srgbClr val="000000"/>
                </a:solidFill>
                <a:latin typeface="Times New Roman" panose="02020603050405020304" pitchFamily="18" charset="0"/>
                <a:cs typeface="Times New Roman" panose="02020603050405020304" pitchFamily="18" charset="0"/>
              </a:rPr>
              <a:t>mạch</a:t>
            </a:r>
            <a:r>
              <a:rPr lang="en-US" altLang="en-US" sz="3200" b="0" dirty="0">
                <a:solidFill>
                  <a:srgbClr val="000000"/>
                </a:solidFill>
                <a:latin typeface="Times New Roman" panose="02020603050405020304" pitchFamily="18" charset="0"/>
                <a:cs typeface="Times New Roman" panose="02020603050405020304" pitchFamily="18" charset="0"/>
              </a:rPr>
              <a:t> </a:t>
            </a:r>
            <a:r>
              <a:rPr lang="en-US" altLang="en-US" sz="3200" b="0" dirty="0" err="1">
                <a:solidFill>
                  <a:srgbClr val="000000"/>
                </a:solidFill>
                <a:latin typeface="Times New Roman" panose="02020603050405020304" pitchFamily="18" charset="0"/>
                <a:cs typeface="Times New Roman" panose="02020603050405020304" pitchFamily="18" charset="0"/>
              </a:rPr>
              <a:t>cảm</a:t>
            </a:r>
            <a:r>
              <a:rPr lang="en-US" altLang="en-US" sz="3200" b="0" dirty="0">
                <a:solidFill>
                  <a:srgbClr val="000000"/>
                </a:solidFill>
                <a:latin typeface="Times New Roman" panose="02020603050405020304" pitchFamily="18" charset="0"/>
                <a:cs typeface="Times New Roman" panose="02020603050405020304" pitchFamily="18" charset="0"/>
              </a:rPr>
              <a:t> </a:t>
            </a:r>
            <a:r>
              <a:rPr lang="en-US" altLang="en-US" sz="3200" b="0" dirty="0" err="1">
                <a:solidFill>
                  <a:srgbClr val="000000"/>
                </a:solidFill>
                <a:latin typeface="Times New Roman" panose="02020603050405020304" pitchFamily="18" charset="0"/>
                <a:cs typeface="Times New Roman" panose="02020603050405020304" pitchFamily="18" charset="0"/>
              </a:rPr>
              <a:t>xúc</a:t>
            </a:r>
            <a:r>
              <a:rPr lang="en-US" altLang="en-US" sz="3200" b="0" dirty="0">
                <a:solidFill>
                  <a:srgbClr val="000000"/>
                </a:solidFill>
                <a:latin typeface="Times New Roman" panose="02020603050405020304" pitchFamily="18" charset="0"/>
                <a:cs typeface="Times New Roman" panose="02020603050405020304" pitchFamily="18" charset="0"/>
              </a:rPr>
              <a:t> </a:t>
            </a:r>
            <a:r>
              <a:rPr lang="en-US" altLang="en-US" sz="3200" b="0" dirty="0" err="1">
                <a:solidFill>
                  <a:srgbClr val="000000"/>
                </a:solidFill>
                <a:latin typeface="Times New Roman" panose="02020603050405020304" pitchFamily="18" charset="0"/>
                <a:cs typeface="Times New Roman" panose="02020603050405020304" pitchFamily="18" charset="0"/>
              </a:rPr>
              <a:t>của</a:t>
            </a:r>
            <a:r>
              <a:rPr lang="en-US" altLang="en-US" sz="3200" b="0" dirty="0">
                <a:solidFill>
                  <a:srgbClr val="000000"/>
                </a:solidFill>
                <a:latin typeface="Times New Roman" panose="02020603050405020304" pitchFamily="18" charset="0"/>
                <a:cs typeface="Times New Roman" panose="02020603050405020304" pitchFamily="18" charset="0"/>
              </a:rPr>
              <a:t> </a:t>
            </a:r>
            <a:r>
              <a:rPr lang="en-US" altLang="en-US" sz="3200" b="0" dirty="0" err="1">
                <a:solidFill>
                  <a:srgbClr val="000000"/>
                </a:solidFill>
                <a:latin typeface="Times New Roman" panose="02020603050405020304" pitchFamily="18" charset="0"/>
                <a:cs typeface="Times New Roman" panose="02020603050405020304" pitchFamily="18" charset="0"/>
              </a:rPr>
              <a:t>toàn</a:t>
            </a:r>
            <a:r>
              <a:rPr lang="en-US" altLang="en-US" sz="3200" b="0" dirty="0">
                <a:solidFill>
                  <a:srgbClr val="000000"/>
                </a:solidFill>
                <a:latin typeface="Times New Roman" panose="02020603050405020304" pitchFamily="18" charset="0"/>
                <a:cs typeface="Times New Roman" panose="02020603050405020304" pitchFamily="18" charset="0"/>
              </a:rPr>
              <a:t> </a:t>
            </a:r>
            <a:r>
              <a:rPr lang="en-US" altLang="en-US" sz="3200" b="0" dirty="0" err="1">
                <a:solidFill>
                  <a:srgbClr val="000000"/>
                </a:solidFill>
                <a:latin typeface="Times New Roman" panose="02020603050405020304" pitchFamily="18" charset="0"/>
                <a:cs typeface="Times New Roman" panose="02020603050405020304" pitchFamily="18" charset="0"/>
              </a:rPr>
              <a:t>bài</a:t>
            </a:r>
            <a:r>
              <a:rPr lang="en-US" altLang="en-US" sz="3200" b="0" dirty="0">
                <a:solidFill>
                  <a:srgbClr val="000000"/>
                </a:solidFill>
                <a:latin typeface="Times New Roman" panose="02020603050405020304" pitchFamily="18" charset="0"/>
                <a:cs typeface="Times New Roman" panose="02020603050405020304" pitchFamily="18" charset="0"/>
              </a:rPr>
              <a:t> </a:t>
            </a:r>
            <a:r>
              <a:rPr lang="en-US" altLang="en-US" sz="3200" b="0" dirty="0" err="1">
                <a:solidFill>
                  <a:srgbClr val="000000"/>
                </a:solidFill>
                <a:latin typeface="Times New Roman" panose="02020603050405020304" pitchFamily="18" charset="0"/>
                <a:cs typeface="Times New Roman" panose="02020603050405020304" pitchFamily="18" charset="0"/>
              </a:rPr>
              <a:t>thơ</a:t>
            </a:r>
            <a:r>
              <a:rPr lang="en-US" altLang="en-US" sz="3200" b="0" dirty="0">
                <a:solidFill>
                  <a:srgbClr val="000000"/>
                </a:solidFill>
                <a:latin typeface="Times New Roman" panose="02020603050405020304" pitchFamily="18" charset="0"/>
                <a:cs typeface="Times New Roman" panose="02020603050405020304" pitchFamily="18" charset="0"/>
              </a:rPr>
              <a:t>…</a:t>
            </a:r>
          </a:p>
        </p:txBody>
      </p:sp>
      <p:sp>
        <p:nvSpPr>
          <p:cNvPr id="9" name="Rectangle 14">
            <a:extLst>
              <a:ext uri="{FF2B5EF4-FFF2-40B4-BE49-F238E27FC236}">
                <a16:creationId xmlns:a16="http://schemas.microsoft.com/office/drawing/2014/main" id="{E62CE15F-0114-4E83-AC6B-5F758446BD8B}"/>
              </a:ext>
            </a:extLst>
          </p:cNvPr>
          <p:cNvSpPr>
            <a:spLocks noChangeArrowheads="1"/>
          </p:cNvSpPr>
          <p:nvPr/>
        </p:nvSpPr>
        <p:spPr bwMode="auto">
          <a:xfrm>
            <a:off x="2952536" y="240513"/>
            <a:ext cx="6516546" cy="646331"/>
          </a:xfrm>
          <a:prstGeom prst="rect">
            <a:avLst/>
          </a:prstGeom>
          <a:solidFill>
            <a:schemeClr val="accent4">
              <a:lumMod val="60000"/>
              <a:lumOff val="40000"/>
            </a:schemeClr>
          </a:solidFill>
          <a:ln w="9525" cap="flat" cmpd="sng" algn="ctr">
            <a:solidFill>
              <a:schemeClr val="bg1"/>
            </a:solidFill>
            <a:prstDash val="solid"/>
            <a:headEnd/>
            <a:tailEnd/>
          </a:ln>
          <a:effectLst>
            <a:outerShdw blurRad="40000" dist="20000" dir="5400000" rotWithShape="0">
              <a:srgbClr val="000000">
                <a:alpha val="38000"/>
              </a:srgbClr>
            </a:outerShdw>
          </a:effectLst>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600" b="1" i="1" u="none" strike="noStrike" kern="0" cap="none" spc="0" normalizeH="0" baseline="0" noProof="0" dirty="0">
                <a:ln>
                  <a:noFill/>
                </a:ln>
                <a:solidFill>
                  <a:srgbClr val="FF0000"/>
                </a:solidFill>
                <a:effectLst/>
                <a:uLnTx/>
                <a:uFillTx/>
                <a:latin typeface="Times New Roman" pitchFamily="18" charset="0"/>
                <a:ea typeface="+mn-ea"/>
                <a:cs typeface="+mn-cs"/>
              </a:rPr>
              <a:t>NHAN ĐỀ</a:t>
            </a:r>
            <a:r>
              <a:rPr kumimoji="0" lang="en-US" altLang="en-US" sz="3600" b="1" i="1" u="none" strike="noStrike" kern="0" cap="none" spc="0" normalizeH="0" noProof="0" dirty="0">
                <a:ln>
                  <a:noFill/>
                </a:ln>
                <a:solidFill>
                  <a:srgbClr val="FF0000"/>
                </a:solidFill>
                <a:effectLst/>
                <a:uLnTx/>
                <a:uFillTx/>
                <a:latin typeface="Times New Roman" pitchFamily="18" charset="0"/>
                <a:ea typeface="+mn-ea"/>
                <a:cs typeface="+mn-cs"/>
              </a:rPr>
              <a:t> “</a:t>
            </a:r>
            <a:r>
              <a:rPr kumimoji="0" lang="en-US" altLang="en-US" sz="3600" b="1" i="1" u="none" strike="noStrike" kern="0" cap="none" spc="0" normalizeH="0" baseline="0" noProof="0" dirty="0">
                <a:ln>
                  <a:noFill/>
                </a:ln>
                <a:solidFill>
                  <a:srgbClr val="FF0000"/>
                </a:solidFill>
                <a:effectLst/>
                <a:uLnTx/>
                <a:uFillTx/>
                <a:latin typeface="Times New Roman" pitchFamily="18" charset="0"/>
                <a:ea typeface="+mn-ea"/>
                <a:cs typeface="+mn-cs"/>
              </a:rPr>
              <a:t>KHI CON TU HÚ” </a:t>
            </a:r>
          </a:p>
        </p:txBody>
      </p:sp>
      <p:sp>
        <p:nvSpPr>
          <p:cNvPr id="11" name="Text Box 33">
            <a:extLst>
              <a:ext uri="{FF2B5EF4-FFF2-40B4-BE49-F238E27FC236}">
                <a16:creationId xmlns:a16="http://schemas.microsoft.com/office/drawing/2014/main" id="{1C5E8DBF-FB76-453D-A23B-A5558B4BFBD5}"/>
              </a:ext>
            </a:extLst>
          </p:cNvPr>
          <p:cNvSpPr txBox="1">
            <a:spLocks noChangeArrowheads="1"/>
          </p:cNvSpPr>
          <p:nvPr/>
        </p:nvSpPr>
        <p:spPr bwMode="auto">
          <a:xfrm>
            <a:off x="421556" y="4408002"/>
            <a:ext cx="4143737" cy="2062103"/>
          </a:xfrm>
          <a:prstGeom prst="rect">
            <a:avLst/>
          </a:prstGeom>
          <a:solidFill>
            <a:schemeClr val="bg1">
              <a:lumMod val="85000"/>
            </a:schemeClr>
          </a:solidFill>
          <a:ln w="9525">
            <a:solidFill>
              <a:schemeClr val="bg1"/>
            </a:solidFill>
            <a:miter lim="800000"/>
            <a:headEnd/>
            <a:tailEnd/>
          </a:ln>
        </p:spPr>
        <p:txBody>
          <a:bodyPr wrap="square">
            <a:spAutoFit/>
          </a:bodyPr>
          <a:lstStyle>
            <a:lvl1pPr>
              <a:defRPr sz="3200">
                <a:solidFill>
                  <a:schemeClr val="tx1"/>
                </a:solidFill>
                <a:latin typeface=".VnTime" pitchFamily="34" charset="0"/>
              </a:defRPr>
            </a:lvl1pPr>
            <a:lvl2pPr marL="742950" indent="-285750">
              <a:defRPr sz="3200">
                <a:solidFill>
                  <a:schemeClr val="tx1"/>
                </a:solidFill>
                <a:latin typeface=".VnTime" pitchFamily="34" charset="0"/>
              </a:defRPr>
            </a:lvl2pPr>
            <a:lvl3pPr marL="1143000" indent="-228600">
              <a:defRPr sz="3200">
                <a:solidFill>
                  <a:schemeClr val="tx1"/>
                </a:solidFill>
                <a:latin typeface=".VnTime" pitchFamily="34" charset="0"/>
              </a:defRPr>
            </a:lvl3pPr>
            <a:lvl4pPr marL="1600200" indent="-228600">
              <a:defRPr sz="3200">
                <a:solidFill>
                  <a:schemeClr val="tx1"/>
                </a:solidFill>
                <a:latin typeface=".VnTime" pitchFamily="34" charset="0"/>
              </a:defRPr>
            </a:lvl4pPr>
            <a:lvl5pPr marL="2057400" indent="-228600">
              <a:defRPr sz="3200">
                <a:solidFill>
                  <a:schemeClr val="tx1"/>
                </a:solidFill>
                <a:latin typeface=".VnTime" pitchFamily="34" charset="0"/>
              </a:defRPr>
            </a:lvl5pPr>
            <a:lvl6pPr marL="2514600" indent="-228600" eaLnBrk="0" fontAlgn="base" hangingPunct="0">
              <a:spcBef>
                <a:spcPct val="0"/>
              </a:spcBef>
              <a:spcAft>
                <a:spcPct val="0"/>
              </a:spcAft>
              <a:defRPr sz="3200">
                <a:solidFill>
                  <a:schemeClr val="tx1"/>
                </a:solidFill>
                <a:latin typeface=".VnTime" pitchFamily="34" charset="0"/>
              </a:defRPr>
            </a:lvl6pPr>
            <a:lvl7pPr marL="2971800" indent="-228600" eaLnBrk="0" fontAlgn="base" hangingPunct="0">
              <a:spcBef>
                <a:spcPct val="0"/>
              </a:spcBef>
              <a:spcAft>
                <a:spcPct val="0"/>
              </a:spcAft>
              <a:defRPr sz="3200">
                <a:solidFill>
                  <a:schemeClr val="tx1"/>
                </a:solidFill>
                <a:latin typeface=".VnTime" pitchFamily="34" charset="0"/>
              </a:defRPr>
            </a:lvl7pPr>
            <a:lvl8pPr marL="3429000" indent="-228600" eaLnBrk="0" fontAlgn="base" hangingPunct="0">
              <a:spcBef>
                <a:spcPct val="0"/>
              </a:spcBef>
              <a:spcAft>
                <a:spcPct val="0"/>
              </a:spcAft>
              <a:defRPr sz="3200">
                <a:solidFill>
                  <a:schemeClr val="tx1"/>
                </a:solidFill>
                <a:latin typeface=".VnTime" pitchFamily="34" charset="0"/>
              </a:defRPr>
            </a:lvl8pPr>
            <a:lvl9pPr marL="3886200" indent="-228600" eaLnBrk="0" fontAlgn="base" hangingPunct="0">
              <a:spcBef>
                <a:spcPct val="0"/>
              </a:spcBef>
              <a:spcAft>
                <a:spcPct val="0"/>
              </a:spcAft>
              <a:defRPr sz="3200">
                <a:solidFill>
                  <a:schemeClr val="tx1"/>
                </a:solidFill>
                <a:latin typeface=".VnTime" pitchFamily="34" charset="0"/>
              </a:defRPr>
            </a:lvl9pPr>
          </a:lstStyle>
          <a:p>
            <a:pPr algn="ctr" fontAlgn="base">
              <a:spcBef>
                <a:spcPct val="50000"/>
              </a:spcBef>
              <a:spcAft>
                <a:spcPct val="0"/>
              </a:spcAft>
              <a:defRPr/>
            </a:pPr>
            <a:r>
              <a:rPr lang="en-US" altLang="en-US" dirty="0">
                <a:solidFill>
                  <a:srgbClr val="000000"/>
                </a:solidFill>
                <a:latin typeface="Times New Roman" pitchFamily="18" charset="0"/>
                <a:cs typeface="Arial" panose="020B0604020202020204" pitchFamily="34" charset="0"/>
              </a:rPr>
              <a:t>Vế phụ của một câu (trạng ngữ), mà các dòng và cả bài thơ là thành phần chính</a:t>
            </a:r>
          </a:p>
        </p:txBody>
      </p:sp>
      <p:sp>
        <p:nvSpPr>
          <p:cNvPr id="19" name="Arrow: Down 18">
            <a:extLst>
              <a:ext uri="{FF2B5EF4-FFF2-40B4-BE49-F238E27FC236}">
                <a16:creationId xmlns:a16="http://schemas.microsoft.com/office/drawing/2014/main" id="{C714F6AA-505B-497B-8B39-46D243C6309B}"/>
              </a:ext>
            </a:extLst>
          </p:cNvPr>
          <p:cNvSpPr/>
          <p:nvPr/>
        </p:nvSpPr>
        <p:spPr>
          <a:xfrm>
            <a:off x="5593752" y="1133609"/>
            <a:ext cx="925975" cy="4166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B9EFF8B1-8C2C-4BA3-890A-A331E0AAAC04}"/>
              </a:ext>
            </a:extLst>
          </p:cNvPr>
          <p:cNvCxnSpPr>
            <a:stCxn id="7" idx="2"/>
            <a:endCxn id="4" idx="0"/>
          </p:cNvCxnSpPr>
          <p:nvPr/>
        </p:nvCxnSpPr>
        <p:spPr>
          <a:xfrm flipH="1">
            <a:off x="2493425" y="2331268"/>
            <a:ext cx="3563315" cy="83215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38454AE-29EB-4CBA-9BEB-EC8AD89C42E3}"/>
              </a:ext>
            </a:extLst>
          </p:cNvPr>
          <p:cNvCxnSpPr>
            <a:cxnSpLocks/>
            <a:stCxn id="7" idx="2"/>
            <a:endCxn id="5" idx="0"/>
          </p:cNvCxnSpPr>
          <p:nvPr/>
        </p:nvCxnSpPr>
        <p:spPr>
          <a:xfrm>
            <a:off x="6056740" y="2331268"/>
            <a:ext cx="3086252" cy="86022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4A97AD0-DF6B-42A4-ABF2-8C17D970B8F4}"/>
              </a:ext>
            </a:extLst>
          </p:cNvPr>
          <p:cNvCxnSpPr>
            <a:stCxn id="4" idx="2"/>
            <a:endCxn id="11" idx="0"/>
          </p:cNvCxnSpPr>
          <p:nvPr/>
        </p:nvCxnSpPr>
        <p:spPr>
          <a:xfrm>
            <a:off x="2493425" y="3748202"/>
            <a:ext cx="0" cy="6598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0455987-0BF8-4B0B-A910-5C52E7720D0D}"/>
              </a:ext>
            </a:extLst>
          </p:cNvPr>
          <p:cNvCxnSpPr>
            <a:cxnSpLocks/>
            <a:stCxn id="5" idx="2"/>
            <a:endCxn id="8" idx="0"/>
          </p:cNvCxnSpPr>
          <p:nvPr/>
        </p:nvCxnSpPr>
        <p:spPr>
          <a:xfrm flipH="1">
            <a:off x="7503244" y="3776267"/>
            <a:ext cx="1639748" cy="7831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F1B114E-E96E-4C7F-AB5D-56FB7AA93C55}"/>
              </a:ext>
            </a:extLst>
          </p:cNvPr>
          <p:cNvCxnSpPr>
            <a:cxnSpLocks/>
            <a:stCxn id="5" idx="2"/>
            <a:endCxn id="6" idx="0"/>
          </p:cNvCxnSpPr>
          <p:nvPr/>
        </p:nvCxnSpPr>
        <p:spPr>
          <a:xfrm>
            <a:off x="9142992" y="3776267"/>
            <a:ext cx="1548653" cy="7831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5315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wipe(down)">
                                      <p:cBhvr>
                                        <p:cTn id="44" dur="500"/>
                                        <p:tgtEl>
                                          <p:spTgt spid="27"/>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down)">
                                      <p:cBhvr>
                                        <p:cTn id="52" dur="500"/>
                                        <p:tgtEl>
                                          <p:spTgt spid="29"/>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down)">
                                      <p:cBhvr>
                                        <p:cTn id="5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1"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ánh đồng Bầu Trời Xanh Cũng Vậy Lúa Mì Phong Cảnh, Lúa Mì, Sóng, Mì Hình  nền Vector để tải xuống miễn phí">
            <a:extLst>
              <a:ext uri="{FF2B5EF4-FFF2-40B4-BE49-F238E27FC236}">
                <a16:creationId xmlns:a16="http://schemas.microsoft.com/office/drawing/2014/main" id="{4D492829-4732-4212-8577-C419521B85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13"/>
          <p:cNvGrpSpPr/>
          <p:nvPr/>
        </p:nvGrpSpPr>
        <p:grpSpPr>
          <a:xfrm>
            <a:off x="6556243" y="53073"/>
            <a:ext cx="3869588" cy="3187138"/>
            <a:chOff x="9089079" y="367233"/>
            <a:chExt cx="2887965" cy="2335758"/>
          </a:xfrm>
        </p:grpSpPr>
        <p:pic>
          <p:nvPicPr>
            <p:cNvPr id="5"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66987">
              <a:off x="9089079" y="367233"/>
              <a:ext cx="2887965" cy="2335758"/>
            </a:xfrm>
            <a:prstGeom prst="rect">
              <a:avLst/>
            </a:prstGeom>
          </p:spPr>
        </p:pic>
        <p:sp>
          <p:nvSpPr>
            <p:cNvPr id="6" name="文本框 12"/>
            <p:cNvSpPr txBox="1"/>
            <p:nvPr/>
          </p:nvSpPr>
          <p:spPr>
            <a:xfrm>
              <a:off x="9612839" y="831387"/>
              <a:ext cx="2030418" cy="1556365"/>
            </a:xfrm>
            <a:prstGeom prst="rect">
              <a:avLst/>
            </a:prstGeom>
            <a:noFill/>
          </p:spPr>
          <p:txBody>
            <a:bodyPr wrap="square" rtlCol="0">
              <a:spAutoFit/>
            </a:bodyPr>
            <a:lstStyle/>
            <a:p>
              <a:pPr algn="ctr"/>
              <a:r>
                <a:rPr lang="en-SG" altLang="zh-CN" sz="4400" b="1" dirty="0" err="1">
                  <a:solidFill>
                    <a:schemeClr val="bg1"/>
                  </a:solidFill>
                  <a:latin typeface="Times New Roman" panose="02020603050405020304" pitchFamily="18" charset="0"/>
                  <a:ea typeface="微软雅黑 Light" panose="020B0502040204020203" pitchFamily="34" charset="-122"/>
                  <a:cs typeface="Times New Roman" panose="02020603050405020304" pitchFamily="18" charset="0"/>
                </a:rPr>
                <a:t>Nhìn</a:t>
              </a:r>
              <a:r>
                <a:rPr lang="en-SG" altLang="zh-CN" sz="4400" b="1" dirty="0">
                  <a:solidFill>
                    <a:schemeClr val="bg1"/>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SG" altLang="zh-CN" sz="4400" b="1" dirty="0" err="1">
                  <a:solidFill>
                    <a:schemeClr val="bg1"/>
                  </a:solidFill>
                  <a:latin typeface="Times New Roman" panose="02020603050405020304" pitchFamily="18" charset="0"/>
                  <a:ea typeface="微软雅黑 Light" panose="020B0502040204020203" pitchFamily="34" charset="-122"/>
                  <a:cs typeface="Times New Roman" panose="02020603050405020304" pitchFamily="18" charset="0"/>
                </a:rPr>
                <a:t>hình</a:t>
              </a:r>
              <a:r>
                <a:rPr lang="en-SG" altLang="zh-CN" sz="4400" b="1" dirty="0">
                  <a:solidFill>
                    <a:schemeClr val="bg1"/>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SG" altLang="zh-CN" sz="4400" b="1" dirty="0" err="1">
                  <a:solidFill>
                    <a:schemeClr val="bg1"/>
                  </a:solidFill>
                  <a:latin typeface="Times New Roman" panose="02020603050405020304" pitchFamily="18" charset="0"/>
                  <a:ea typeface="微软雅黑 Light" panose="020B0502040204020203" pitchFamily="34" charset="-122"/>
                  <a:cs typeface="Times New Roman" panose="02020603050405020304" pitchFamily="18" charset="0"/>
                </a:rPr>
                <a:t>đoán</a:t>
              </a:r>
              <a:r>
                <a:rPr lang="en-SG" altLang="zh-CN" sz="4400" b="1" dirty="0">
                  <a:solidFill>
                    <a:schemeClr val="bg1"/>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SG" altLang="zh-CN" sz="4400" b="1" dirty="0" err="1">
                  <a:solidFill>
                    <a:schemeClr val="bg1"/>
                  </a:solidFill>
                  <a:latin typeface="Times New Roman" panose="02020603050405020304" pitchFamily="18" charset="0"/>
                  <a:ea typeface="微软雅黑 Light" panose="020B0502040204020203" pitchFamily="34" charset="-122"/>
                  <a:cs typeface="Times New Roman" panose="02020603050405020304" pitchFamily="18" charset="0"/>
                </a:rPr>
                <a:t>nhà</a:t>
              </a:r>
              <a:r>
                <a:rPr lang="en-SG" altLang="zh-CN" sz="4400" b="1" dirty="0">
                  <a:solidFill>
                    <a:schemeClr val="bg1"/>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SG" altLang="zh-CN" sz="4400" b="1" dirty="0" err="1">
                  <a:solidFill>
                    <a:schemeClr val="bg1"/>
                  </a:solidFill>
                  <a:latin typeface="Times New Roman" panose="02020603050405020304" pitchFamily="18" charset="0"/>
                  <a:ea typeface="微软雅黑 Light" panose="020B0502040204020203" pitchFamily="34" charset="-122"/>
                  <a:cs typeface="Times New Roman" panose="02020603050405020304" pitchFamily="18" charset="0"/>
                </a:rPr>
                <a:t>th</a:t>
              </a:r>
              <a:r>
                <a:rPr lang="vi-VN" altLang="zh-CN" sz="4400" b="1" dirty="0">
                  <a:solidFill>
                    <a:schemeClr val="bg1"/>
                  </a:solidFill>
                  <a:latin typeface="Times New Roman" panose="02020603050405020304" pitchFamily="18" charset="0"/>
                  <a:ea typeface="微软雅黑 Light" panose="020B0502040204020203" pitchFamily="34" charset="-122"/>
                  <a:cs typeface="Times New Roman" panose="02020603050405020304" pitchFamily="18" charset="0"/>
                </a:rPr>
                <a:t>ơ</a:t>
              </a:r>
              <a:endParaRPr lang="zh-CN" altLang="en-US" sz="4400" b="1" dirty="0">
                <a:solidFill>
                  <a:schemeClr val="bg1"/>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grpSp>
      <p:pic>
        <p:nvPicPr>
          <p:cNvPr id="7" name="Picture 6" descr="b147407057c3e2541113905c55f403a2.png">
            <a:extLst>
              <a:ext uri="{FF2B5EF4-FFF2-40B4-BE49-F238E27FC236}">
                <a16:creationId xmlns:a16="http://schemas.microsoft.com/office/drawing/2014/main" id="{0B61BB21-0A75-4725-A10A-4C0EDD759D82}"/>
              </a:ext>
            </a:extLst>
          </p:cNvPr>
          <p:cNvPicPr>
            <a:picLocks noChangeAspect="1"/>
          </p:cNvPicPr>
          <p:nvPr/>
        </p:nvPicPr>
        <p:blipFill>
          <a:blip r:embed="rId5"/>
          <a:srcRect l="20000" r="26667"/>
          <a:stretch>
            <a:fillRect/>
          </a:stretch>
        </p:blipFill>
        <p:spPr>
          <a:xfrm>
            <a:off x="2058142" y="1094641"/>
            <a:ext cx="2731932" cy="4082135"/>
          </a:xfrm>
          <a:prstGeom prst="rect">
            <a:avLst/>
          </a:prstGeom>
        </p:spPr>
      </p:pic>
    </p:spTree>
    <p:extLst>
      <p:ext uri="{BB962C8B-B14F-4D97-AF65-F5344CB8AC3E}">
        <p14:creationId xmlns:p14="http://schemas.microsoft.com/office/powerpoint/2010/main" val="354505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Cánh đồng Bầu Trời Xanh Cũng Vậy Lúa Mì Phong Cảnh, Lúa Mì, Sóng, Mì Hình  nền Vector để tải xuống miễn phí">
            <a:extLst>
              <a:ext uri="{FF2B5EF4-FFF2-40B4-BE49-F238E27FC236}">
                <a16:creationId xmlns:a16="http://schemas.microsoft.com/office/drawing/2014/main" id="{728420EA-8147-45C0-948D-3E3E611929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DC7A704-FB10-40D9-B66B-C31390BA5EAF}"/>
              </a:ext>
            </a:extLst>
          </p:cNvPr>
          <p:cNvSpPr txBox="1"/>
          <p:nvPr/>
        </p:nvSpPr>
        <p:spPr>
          <a:xfrm>
            <a:off x="3776722" y="961155"/>
            <a:ext cx="7797961" cy="740652"/>
          </a:xfrm>
          <a:prstGeom prst="rect">
            <a:avLst/>
          </a:prstGeom>
          <a:solidFill>
            <a:schemeClr val="bg1">
              <a:alpha val="43000"/>
            </a:schemeClr>
          </a:solidFill>
        </p:spPr>
        <p:txBody>
          <a:bodyPr wrap="square">
            <a:spAutoFit/>
          </a:bodyPr>
          <a:lstStyle/>
          <a:p>
            <a:pPr lvl="0" algn="ctr">
              <a:lnSpc>
                <a:spcPct val="130000"/>
              </a:lnSpc>
              <a:buClr>
                <a:srgbClr val="000000"/>
              </a:buClr>
              <a:buSzPts val="1200"/>
              <a:tabLst>
                <a:tab pos="458470" algn="l"/>
              </a:tabLst>
            </a:pPr>
            <a:r>
              <a:rPr lang="vi-VN" sz="36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Phần 1: 6 câu đầu: </a:t>
            </a:r>
            <a:r>
              <a:rPr lang="en-US" sz="3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Bức tranh mùa hè</a:t>
            </a:r>
          </a:p>
        </p:txBody>
      </p:sp>
      <p:cxnSp>
        <p:nvCxnSpPr>
          <p:cNvPr id="10" name="Straight Arrow Connector 9">
            <a:extLst>
              <a:ext uri="{FF2B5EF4-FFF2-40B4-BE49-F238E27FC236}">
                <a16:creationId xmlns:a16="http://schemas.microsoft.com/office/drawing/2014/main" id="{94DAFB36-C376-4A62-B608-1B4D1F1FDF14}"/>
              </a:ext>
            </a:extLst>
          </p:cNvPr>
          <p:cNvCxnSpPr/>
          <p:nvPr/>
        </p:nvCxnSpPr>
        <p:spPr>
          <a:xfrm flipV="1">
            <a:off x="2170017" y="1691579"/>
            <a:ext cx="1606704" cy="105162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ED358DA-90DD-468A-A721-E694D0E92E66}"/>
              </a:ext>
            </a:extLst>
          </p:cNvPr>
          <p:cNvCxnSpPr>
            <a:cxnSpLocks/>
            <a:stCxn id="3" idx="2"/>
            <a:endCxn id="8" idx="1"/>
          </p:cNvCxnSpPr>
          <p:nvPr/>
        </p:nvCxnSpPr>
        <p:spPr>
          <a:xfrm>
            <a:off x="2170018" y="3666530"/>
            <a:ext cx="1606703" cy="113860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0242" name="Picture 2" descr="Ảnh động gif chim đẹp - Ảnh gif động vật">
            <a:extLst>
              <a:ext uri="{FF2B5EF4-FFF2-40B4-BE49-F238E27FC236}">
                <a16:creationId xmlns:a16="http://schemas.microsoft.com/office/drawing/2014/main" id="{9BE2421E-6085-4D6B-AB12-BB7A5C5F4E0E}"/>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7816" y="1577730"/>
            <a:ext cx="2247832" cy="154783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3754C2B-2047-41D0-A054-A5A663FF3891}"/>
              </a:ext>
            </a:extLst>
          </p:cNvPr>
          <p:cNvSpPr txBox="1"/>
          <p:nvPr/>
        </p:nvSpPr>
        <p:spPr>
          <a:xfrm>
            <a:off x="3776721" y="4038775"/>
            <a:ext cx="7797961" cy="1532727"/>
          </a:xfrm>
          <a:prstGeom prst="rect">
            <a:avLst/>
          </a:prstGeom>
          <a:solidFill>
            <a:schemeClr val="bg1">
              <a:alpha val="52000"/>
            </a:schemeClr>
          </a:solidFill>
        </p:spPr>
        <p:txBody>
          <a:bodyPr wrap="square">
            <a:spAutoFit/>
          </a:bodyPr>
          <a:lstStyle/>
          <a:p>
            <a:pPr lvl="0" algn="just">
              <a:lnSpc>
                <a:spcPct val="130000"/>
              </a:lnSpc>
              <a:buClr>
                <a:srgbClr val="000000"/>
              </a:buClr>
              <a:buSzPts val="1200"/>
              <a:tabLst>
                <a:tab pos="455930" algn="l"/>
              </a:tabLst>
            </a:pPr>
            <a:r>
              <a:rPr lang="vi-VN" sz="36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Phần 2: 4 câu tiếp theo: </a:t>
            </a:r>
            <a:r>
              <a:rPr lang="vi-VN" sz="3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Tâm trạng </a:t>
            </a:r>
            <a:r>
              <a:rPr lang="en-US" sz="3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của người chiến sĩ</a:t>
            </a:r>
          </a:p>
        </p:txBody>
      </p:sp>
      <p:sp>
        <p:nvSpPr>
          <p:cNvPr id="3" name="TextBox 2">
            <a:extLst>
              <a:ext uri="{FF2B5EF4-FFF2-40B4-BE49-F238E27FC236}">
                <a16:creationId xmlns:a16="http://schemas.microsoft.com/office/drawing/2014/main" id="{6DB1D627-0DB9-4E92-9431-4016EB267BE8}"/>
              </a:ext>
            </a:extLst>
          </p:cNvPr>
          <p:cNvSpPr txBox="1"/>
          <p:nvPr/>
        </p:nvSpPr>
        <p:spPr>
          <a:xfrm>
            <a:off x="740780" y="2743200"/>
            <a:ext cx="2858475" cy="923330"/>
          </a:xfrm>
          <a:prstGeom prst="rect">
            <a:avLst/>
          </a:prstGeom>
          <a:solidFill>
            <a:schemeClr val="bg1"/>
          </a:solidFill>
        </p:spPr>
        <p:txBody>
          <a:bodyPr wrap="none" rtlCol="0">
            <a:spAutoFit/>
          </a:bodyPr>
          <a:lstStyle/>
          <a:p>
            <a:r>
              <a:rPr lang="en-US" sz="5400" b="1" dirty="0">
                <a:solidFill>
                  <a:srgbClr val="FF0000"/>
                </a:solidFill>
                <a:latin typeface="Times New Roman" panose="02020603050405020304" pitchFamily="18" charset="0"/>
                <a:cs typeface="Times New Roman" panose="02020603050405020304" pitchFamily="18" charset="0"/>
              </a:rPr>
              <a:t>BỐ CỤC</a:t>
            </a:r>
          </a:p>
        </p:txBody>
      </p:sp>
    </p:spTree>
    <p:extLst>
      <p:ext uri="{BB962C8B-B14F-4D97-AF65-F5344CB8AC3E}">
        <p14:creationId xmlns:p14="http://schemas.microsoft.com/office/powerpoint/2010/main" val="195240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wipe(down)">
                                      <p:cBhvr>
                                        <p:cTn id="7" dur="500"/>
                                        <p:tgtEl>
                                          <p:spTgt spid="1024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ánh đồng Bầu Trời Xanh Cũng Vậy Lúa Mì Phong Cảnh, Lúa Mì, Sóng, Mì Hình  nền Vector để tải xuống miễn phí">
            <a:extLst>
              <a:ext uri="{FF2B5EF4-FFF2-40B4-BE49-F238E27FC236}">
                <a16:creationId xmlns:a16="http://schemas.microsoft.com/office/drawing/2014/main" id="{4D492829-4732-4212-8577-C419521B85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52B9D9DE-F2DB-459B-9D2F-A964AD68AA4F}"/>
              </a:ext>
            </a:extLst>
          </p:cNvPr>
          <p:cNvSpPr/>
          <p:nvPr/>
        </p:nvSpPr>
        <p:spPr>
          <a:xfrm>
            <a:off x="-984738" y="2725614"/>
            <a:ext cx="14442830" cy="1406770"/>
          </a:xfrm>
          <a:prstGeom prst="roundRect">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002060"/>
                </a:solidFill>
                <a:latin typeface="Times New Roman" panose="02020603050405020304" pitchFamily="18" charset="0"/>
                <a:cs typeface="Times New Roman" panose="02020603050405020304" pitchFamily="18" charset="0"/>
              </a:rPr>
              <a:t>II. ĐỌC – HIỂU VĂN BẢN</a:t>
            </a:r>
            <a:endParaRPr kumimoji="0" lang="en-US" sz="6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6936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 descr="Hình ảnh Cô Gái Dễ Thương Thả Diều Diều Vẽ Tay, Cỏ, Diều Vẽ Tay, Thả Diều  miễn phí tải tập tin PNG PSDComment và Vector">
            <a:extLst>
              <a:ext uri="{FF2B5EF4-FFF2-40B4-BE49-F238E27FC236}">
                <a16:creationId xmlns:a16="http://schemas.microsoft.com/office/drawing/2014/main" id="{9E56FB18-1F59-42F3-90A6-C806E72830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500" b="96167" l="10000" r="96000">
                        <a14:foregroundMark x1="72333" y1="6417" x2="87833" y2="6750"/>
                        <a14:foregroundMark x1="70667" y1="6917" x2="78417" y2="4583"/>
                        <a14:foregroundMark x1="78417" y1="4583" x2="78417" y2="4583"/>
                        <a14:foregroundMark x1="86833" y1="35250" x2="83667" y2="54333"/>
                        <a14:foregroundMark x1="83667" y1="54333" x2="83667" y2="54333"/>
                        <a14:foregroundMark x1="88667" y1="36833" x2="91500" y2="47333"/>
                        <a14:foregroundMark x1="91500" y1="47333" x2="92917" y2="49250"/>
                        <a14:foregroundMark x1="89083" y1="37333" x2="96000" y2="42333"/>
                        <a14:foregroundMark x1="96000" y1="42333" x2="96000" y2="42333"/>
                        <a14:foregroundMark x1="89083" y1="9250" x2="94250" y2="12500"/>
                        <a14:foregroundMark x1="89250" y1="8250" x2="94250" y2="9250"/>
                        <a14:foregroundMark x1="63583" y1="19250" x2="64917" y2="25500"/>
                        <a14:foregroundMark x1="16667" y1="66500" x2="26167" y2="88333"/>
                        <a14:foregroundMark x1="26167" y1="88333" x2="26750" y2="91500"/>
                        <a14:foregroundMark x1="23250" y1="68500" x2="22583" y2="83167"/>
                        <a14:foregroundMark x1="18667" y1="92000" x2="18833" y2="96167"/>
                        <a14:foregroundMark x1="24583" y1="91167" x2="25583" y2="96167"/>
                        <a14:foregroundMark x1="24417" y1="91667" x2="25417" y2="94167"/>
                      </a14:backgroundRemoval>
                    </a14:imgEffect>
                  </a14:imgLayer>
                </a14:imgProps>
              </a:ext>
              <a:ext uri="{28A0092B-C50C-407E-A947-70E740481C1C}">
                <a14:useLocalDpi xmlns:a14="http://schemas.microsoft.com/office/drawing/2010/main" val="0"/>
              </a:ext>
            </a:extLst>
          </a:blip>
          <a:srcRect l="50000"/>
          <a:stretch/>
        </p:blipFill>
        <p:spPr bwMode="auto">
          <a:xfrm flipH="1">
            <a:off x="4526719" y="671332"/>
            <a:ext cx="2616326" cy="4747549"/>
          </a:xfrm>
          <a:prstGeom prst="rect">
            <a:avLst/>
          </a:prstGeom>
          <a:noFill/>
          <a:extLst>
            <a:ext uri="{909E8E84-426E-40DD-AFC4-6F175D3DCCD1}">
              <a14:hiddenFill xmlns:a14="http://schemas.microsoft.com/office/drawing/2010/main">
                <a:solidFill>
                  <a:srgbClr val="FFFFFF"/>
                </a:solidFill>
              </a14:hiddenFill>
            </a:ext>
          </a:extLst>
        </p:spPr>
      </p:pic>
      <p:sp>
        <p:nvSpPr>
          <p:cNvPr id="4" name="Diamond 3">
            <a:extLst>
              <a:ext uri="{FF2B5EF4-FFF2-40B4-BE49-F238E27FC236}">
                <a16:creationId xmlns:a16="http://schemas.microsoft.com/office/drawing/2014/main" id="{C938B5D3-0250-42D8-A1F3-0E13079D9079}"/>
              </a:ext>
            </a:extLst>
          </p:cNvPr>
          <p:cNvSpPr/>
          <p:nvPr/>
        </p:nvSpPr>
        <p:spPr>
          <a:xfrm>
            <a:off x="-2407535" y="544010"/>
            <a:ext cx="6921661" cy="6313990"/>
          </a:xfrm>
          <a:prstGeom prst="diamond">
            <a:avLst/>
          </a:prstGeom>
          <a:blipFill>
            <a:blip r:embed="rId4"/>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iamond 6">
            <a:extLst>
              <a:ext uri="{FF2B5EF4-FFF2-40B4-BE49-F238E27FC236}">
                <a16:creationId xmlns:a16="http://schemas.microsoft.com/office/drawing/2014/main" id="{C524433A-F4AB-4544-B8C7-60E9367DA274}"/>
              </a:ext>
            </a:extLst>
          </p:cNvPr>
          <p:cNvSpPr/>
          <p:nvPr/>
        </p:nvSpPr>
        <p:spPr>
          <a:xfrm>
            <a:off x="1250065" y="1979271"/>
            <a:ext cx="3958543" cy="4010627"/>
          </a:xfrm>
          <a:prstGeom prst="diamond">
            <a:avLst/>
          </a:prstGeom>
          <a:blipFill>
            <a:blip r:embed="rId4"/>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C1A78E2-C0FD-4CD4-84C2-75EE70DDA6B5}"/>
              </a:ext>
            </a:extLst>
          </p:cNvPr>
          <p:cNvSpPr>
            <a:spLocks noChangeArrowheads="1"/>
          </p:cNvSpPr>
          <p:nvPr/>
        </p:nvSpPr>
        <p:spPr bwMode="auto">
          <a:xfrm>
            <a:off x="5567182" y="1439119"/>
            <a:ext cx="6760098"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ctr" fontAlgn="base">
              <a:lnSpc>
                <a:spcPct val="90000"/>
              </a:lnSpc>
              <a:spcBef>
                <a:spcPct val="20000"/>
              </a:spcBef>
              <a:spcAft>
                <a:spcPct val="0"/>
              </a:spcAft>
            </a:pPr>
            <a:r>
              <a:rPr lang="en-US" altLang="en-US" sz="2800" b="0" i="1" dirty="0">
                <a:latin typeface="Times New Roman" panose="02020603050405020304" pitchFamily="18" charset="0"/>
                <a:cs typeface="Times New Roman" panose="02020603050405020304" pitchFamily="18" charset="0"/>
              </a:rPr>
              <a:t>     </a:t>
            </a:r>
            <a:endParaRPr lang="en-US" altLang="en-US" sz="2800" i="1" dirty="0">
              <a:latin typeface="Times New Roman" panose="02020603050405020304" pitchFamily="18" charset="0"/>
              <a:cs typeface="Times New Roman" panose="02020603050405020304" pitchFamily="18" charset="0"/>
            </a:endParaRPr>
          </a:p>
          <a:p>
            <a:pPr fontAlgn="base">
              <a:lnSpc>
                <a:spcPct val="90000"/>
              </a:lnSpc>
              <a:spcBef>
                <a:spcPct val="20000"/>
              </a:spcBef>
              <a:spcAft>
                <a:spcPct val="0"/>
              </a:spcAft>
            </a:pPr>
            <a:r>
              <a:rPr lang="en-US" altLang="en-US" sz="2800" b="0" i="1" dirty="0">
                <a:latin typeface="Times New Roman" panose="02020603050405020304" pitchFamily="18" charset="0"/>
                <a:cs typeface="Times New Roman" panose="02020603050405020304" pitchFamily="18" charset="0"/>
              </a:rPr>
              <a:t>          Khi con </a:t>
            </a:r>
            <a:r>
              <a:rPr lang="en-US" altLang="en-US" sz="2800" b="0" i="1" dirty="0" err="1">
                <a:latin typeface="Times New Roman" panose="02020603050405020304" pitchFamily="18" charset="0"/>
                <a:cs typeface="Times New Roman" panose="02020603050405020304" pitchFamily="18" charset="0"/>
              </a:rPr>
              <a:t>tu</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hú</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gọi</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bầy</a:t>
            </a:r>
            <a:endParaRPr lang="en-US" altLang="en-US" sz="2800" b="0" i="1" dirty="0">
              <a:latin typeface="Times New Roman" panose="02020603050405020304" pitchFamily="18" charset="0"/>
              <a:cs typeface="Times New Roman" panose="02020603050405020304" pitchFamily="18" charset="0"/>
            </a:endParaRPr>
          </a:p>
          <a:p>
            <a:pPr fontAlgn="base">
              <a:lnSpc>
                <a:spcPct val="90000"/>
              </a:lnSpc>
              <a:spcBef>
                <a:spcPct val="20000"/>
              </a:spcBef>
              <a:spcAft>
                <a:spcPct val="0"/>
              </a:spcAft>
            </a:pPr>
            <a:r>
              <a:rPr lang="en-US" altLang="en-US" sz="2800" b="0" i="1" dirty="0" err="1">
                <a:latin typeface="Times New Roman" panose="02020603050405020304" pitchFamily="18" charset="0"/>
                <a:cs typeface="Times New Roman" panose="02020603050405020304" pitchFamily="18" charset="0"/>
              </a:rPr>
              <a:t>Lúa</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chiêm</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đang</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chín</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trái</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cây</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ngọt</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dần</a:t>
            </a:r>
            <a:endParaRPr lang="en-US" altLang="en-US" sz="2800" b="0" i="1" dirty="0">
              <a:latin typeface="Times New Roman" panose="02020603050405020304" pitchFamily="18" charset="0"/>
              <a:cs typeface="Times New Roman" panose="02020603050405020304" pitchFamily="18" charset="0"/>
            </a:endParaRPr>
          </a:p>
          <a:p>
            <a:pPr fontAlgn="base">
              <a:lnSpc>
                <a:spcPct val="90000"/>
              </a:lnSpc>
              <a:spcBef>
                <a:spcPct val="20000"/>
              </a:spcBef>
              <a:spcAft>
                <a:spcPct val="0"/>
              </a:spcAft>
            </a:pP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Vườn</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râm</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dậy</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tiếng</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ve</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ngân</a:t>
            </a:r>
            <a:endParaRPr lang="en-US" altLang="en-US" sz="2800" b="0" i="1" dirty="0">
              <a:latin typeface="Times New Roman" panose="02020603050405020304" pitchFamily="18" charset="0"/>
              <a:cs typeface="Times New Roman" panose="02020603050405020304" pitchFamily="18" charset="0"/>
            </a:endParaRPr>
          </a:p>
          <a:p>
            <a:pPr fontAlgn="base">
              <a:lnSpc>
                <a:spcPct val="90000"/>
              </a:lnSpc>
              <a:spcBef>
                <a:spcPct val="20000"/>
              </a:spcBef>
              <a:spcAft>
                <a:spcPct val="0"/>
              </a:spcAft>
            </a:pPr>
            <a:r>
              <a:rPr lang="en-US" altLang="en-US" sz="2800" b="0" i="1" dirty="0" err="1">
                <a:latin typeface="Times New Roman" panose="02020603050405020304" pitchFamily="18" charset="0"/>
                <a:cs typeface="Times New Roman" panose="02020603050405020304" pitchFamily="18" charset="0"/>
              </a:rPr>
              <a:t>Bắp</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rây</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vàng</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hạt</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đầy</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sân</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nắng</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đào</a:t>
            </a:r>
            <a:endParaRPr lang="en-US" altLang="en-US" sz="2800" b="0" i="1" dirty="0">
              <a:latin typeface="Times New Roman" panose="02020603050405020304" pitchFamily="18" charset="0"/>
              <a:cs typeface="Times New Roman" panose="02020603050405020304" pitchFamily="18" charset="0"/>
            </a:endParaRPr>
          </a:p>
          <a:p>
            <a:pPr fontAlgn="base">
              <a:lnSpc>
                <a:spcPct val="90000"/>
              </a:lnSpc>
              <a:spcBef>
                <a:spcPct val="20000"/>
              </a:spcBef>
              <a:spcAft>
                <a:spcPct val="0"/>
              </a:spcAft>
            </a:pP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Trời</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xanh</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càng</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rộng</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càng</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cao</a:t>
            </a:r>
            <a:endParaRPr lang="en-US" altLang="en-US" sz="2800" b="0" i="1" dirty="0">
              <a:latin typeface="Times New Roman" panose="02020603050405020304" pitchFamily="18" charset="0"/>
              <a:cs typeface="Times New Roman" panose="02020603050405020304" pitchFamily="18" charset="0"/>
            </a:endParaRPr>
          </a:p>
          <a:p>
            <a:pPr fontAlgn="base">
              <a:lnSpc>
                <a:spcPct val="90000"/>
              </a:lnSpc>
              <a:spcBef>
                <a:spcPct val="20000"/>
              </a:spcBef>
              <a:spcAft>
                <a:spcPct val="0"/>
              </a:spcAft>
            </a:pPr>
            <a:r>
              <a:rPr lang="en-US" altLang="en-US" sz="2800" b="0" i="1" dirty="0" err="1">
                <a:latin typeface="Times New Roman" panose="02020603050405020304" pitchFamily="18" charset="0"/>
                <a:cs typeface="Times New Roman" panose="02020603050405020304" pitchFamily="18" charset="0"/>
              </a:rPr>
              <a:t>Đôi</a:t>
            </a:r>
            <a:r>
              <a:rPr lang="en-US" altLang="en-US" sz="2800" b="0" i="1" dirty="0">
                <a:latin typeface="Times New Roman" panose="02020603050405020304" pitchFamily="18" charset="0"/>
                <a:cs typeface="Times New Roman" panose="02020603050405020304" pitchFamily="18" charset="0"/>
              </a:rPr>
              <a:t> con </a:t>
            </a:r>
            <a:r>
              <a:rPr lang="en-US" altLang="en-US" sz="2800" b="0" i="1" dirty="0" err="1">
                <a:latin typeface="Times New Roman" panose="02020603050405020304" pitchFamily="18" charset="0"/>
                <a:cs typeface="Times New Roman" panose="02020603050405020304" pitchFamily="18" charset="0"/>
              </a:rPr>
              <a:t>diều</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sáo</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lộn</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nhào</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từng</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không</a:t>
            </a:r>
            <a:r>
              <a:rPr lang="en-US" altLang="en-US" sz="2800" b="0" i="1" dirty="0">
                <a:latin typeface="Times New Roman" panose="02020603050405020304" pitchFamily="18" charset="0"/>
                <a:cs typeface="Times New Roman" panose="02020603050405020304" pitchFamily="18" charset="0"/>
              </a:rPr>
              <a:t>...</a:t>
            </a:r>
          </a:p>
          <a:p>
            <a:pPr fontAlgn="base">
              <a:lnSpc>
                <a:spcPct val="90000"/>
              </a:lnSpc>
              <a:spcBef>
                <a:spcPct val="20000"/>
              </a:spcBef>
              <a:spcAft>
                <a:spcPct val="0"/>
              </a:spcAft>
            </a:pPr>
            <a:r>
              <a:rPr lang="en-US" altLang="en-US" sz="2800" b="0" i="1" dirty="0">
                <a:latin typeface="Times New Roman" panose="02020603050405020304" pitchFamily="18" charset="0"/>
                <a:cs typeface="Times New Roman" panose="02020603050405020304" pitchFamily="18" charset="0"/>
              </a:rPr>
              <a:t>    </a:t>
            </a:r>
          </a:p>
        </p:txBody>
      </p:sp>
      <p:pic>
        <p:nvPicPr>
          <p:cNvPr id="11270" name="Picture 6" descr="Hình ảnh Yếu Tố Vector Mặt Trời Png, Mặt Trời, Véc Tơ Mặt Trời, ánh Sáng Mặt  Trời miễn phí tải tập tin PNG PSDComment và Vector">
            <a:extLst>
              <a:ext uri="{FF2B5EF4-FFF2-40B4-BE49-F238E27FC236}">
                <a16:creationId xmlns:a16="http://schemas.microsoft.com/office/drawing/2014/main" id="{819E7443-BB64-4C68-BCA3-DA2598AC4D34}"/>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0312" y1="18438" x2="37188" y2="20469"/>
                        <a14:foregroundMark x1="47969" y1="14844" x2="53906" y2="18594"/>
                        <a14:foregroundMark x1="64531" y1="20156" x2="67969" y2="24375"/>
                        <a14:foregroundMark x1="77656" y1="31719" x2="78906" y2="35938"/>
                        <a14:foregroundMark x1="82969" y1="48125" x2="82344" y2="53438"/>
                        <a14:foregroundMark x1="78281" y1="64063" x2="77813" y2="71563"/>
                        <a14:foregroundMark x1="67188" y1="78281" x2="67031" y2="81719"/>
                        <a14:foregroundMark x1="47344" y1="80938" x2="53125" y2="83125"/>
                        <a14:foregroundMark x1="31094" y1="77500" x2="35781" y2="81406"/>
                        <a14:foregroundMark x1="21563" y1="64219" x2="22500" y2="69688"/>
                        <a14:foregroundMark x1="17656" y1="47344" x2="18281" y2="51875"/>
                        <a14:foregroundMark x1="20625" y1="32344" x2="25000" y2="41250"/>
                      </a14:backgroundRemoval>
                    </a14:imgEffect>
                  </a14:imgLayer>
                </a14:imgProps>
              </a:ext>
              <a:ext uri="{28A0092B-C50C-407E-A947-70E740481C1C}">
                <a14:useLocalDpi xmlns:a14="http://schemas.microsoft.com/office/drawing/2010/main" val="0"/>
              </a:ext>
            </a:extLst>
          </a:blip>
          <a:srcRect/>
          <a:stretch>
            <a:fillRect/>
          </a:stretch>
        </p:blipFill>
        <p:spPr bwMode="auto">
          <a:xfrm>
            <a:off x="10166672" y="0"/>
            <a:ext cx="2160608" cy="2160608"/>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Hình ảnh Cô Gái Dễ Thương Thả Diều Diều Vẽ Tay, Cỏ, Diều Vẽ Tay, Thả Diều  miễn phí tải tập tin PNG PSDComment và Vector">
            <a:extLst>
              <a:ext uri="{FF2B5EF4-FFF2-40B4-BE49-F238E27FC236}">
                <a16:creationId xmlns:a16="http://schemas.microsoft.com/office/drawing/2014/main" id="{2C003B65-4BE8-4695-A033-35FE0CA2E82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500" b="96167" l="10000" r="96000">
                        <a14:foregroundMark x1="72333" y1="6417" x2="87833" y2="6750"/>
                        <a14:foregroundMark x1="70667" y1="6917" x2="78417" y2="4583"/>
                        <a14:foregroundMark x1="78417" y1="4583" x2="78417" y2="4583"/>
                        <a14:foregroundMark x1="86833" y1="35250" x2="83667" y2="54333"/>
                        <a14:foregroundMark x1="83667" y1="54333" x2="83667" y2="54333"/>
                        <a14:foregroundMark x1="88667" y1="36833" x2="91500" y2="47333"/>
                        <a14:foregroundMark x1="91500" y1="47333" x2="92917" y2="49250"/>
                        <a14:foregroundMark x1="89083" y1="37333" x2="96000" y2="42333"/>
                        <a14:foregroundMark x1="96000" y1="42333" x2="96000" y2="42333"/>
                        <a14:foregroundMark x1="89083" y1="9250" x2="94250" y2="12500"/>
                        <a14:foregroundMark x1="89250" y1="8250" x2="94250" y2="9250"/>
                        <a14:foregroundMark x1="63583" y1="19250" x2="64917" y2="25500"/>
                        <a14:foregroundMark x1="16667" y1="66500" x2="26167" y2="88333"/>
                        <a14:foregroundMark x1="26167" y1="88333" x2="26750" y2="91500"/>
                        <a14:foregroundMark x1="23250" y1="68500" x2="22583" y2="83167"/>
                        <a14:foregroundMark x1="18667" y1="92000" x2="18833" y2="96167"/>
                        <a14:foregroundMark x1="24583" y1="91167" x2="25583" y2="96167"/>
                        <a14:foregroundMark x1="24417" y1="91667" x2="25417" y2="94167"/>
                      </a14:backgroundRemoval>
                    </a14:imgEffect>
                  </a14:imgLayer>
                </a14:imgProps>
              </a:ext>
              <a:ext uri="{28A0092B-C50C-407E-A947-70E740481C1C}">
                <a14:useLocalDpi xmlns:a14="http://schemas.microsoft.com/office/drawing/2010/main" val="0"/>
              </a:ext>
            </a:extLst>
          </a:blip>
          <a:srcRect r="58252"/>
          <a:stretch/>
        </p:blipFill>
        <p:spPr bwMode="auto">
          <a:xfrm flipH="1">
            <a:off x="10089026" y="1824943"/>
            <a:ext cx="2315900" cy="5033057"/>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13B0390C-B813-4401-BBEB-98D1E41CC036}"/>
              </a:ext>
            </a:extLst>
          </p:cNvPr>
          <p:cNvSpPr txBox="1">
            <a:spLocks/>
          </p:cNvSpPr>
          <p:nvPr/>
        </p:nvSpPr>
        <p:spPr bwMode="auto">
          <a:xfrm>
            <a:off x="868101" y="104172"/>
            <a:ext cx="9893461" cy="671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Bức</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tranh</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thiên</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nhiên</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mùa</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hè</a:t>
            </a:r>
            <a:endParaRPr kumimoji="0" lang="en-US" altLang="en-US" sz="4400" b="0" i="0" u="none" strike="noStrike" kern="1200" cap="none" spc="0" normalizeH="0" baseline="0" noProof="0" dirty="0">
              <a:ln>
                <a:noFill/>
              </a:ln>
              <a:solidFill>
                <a:srgbClr val="FF0000"/>
              </a:solidFill>
              <a:effectLst/>
              <a:uLnTx/>
              <a:uFillTx/>
              <a:latin typeface="Comic Sans MS"/>
              <a:ea typeface="+mn-ea"/>
              <a:cs typeface="Arial"/>
            </a:endParaRPr>
          </a:p>
        </p:txBody>
      </p:sp>
    </p:spTree>
    <p:extLst>
      <p:ext uri="{BB962C8B-B14F-4D97-AF65-F5344CB8AC3E}">
        <p14:creationId xmlns:p14="http://schemas.microsoft.com/office/powerpoint/2010/main" val="230123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270"/>
                                        </p:tgtEl>
                                        <p:attrNameLst>
                                          <p:attrName>style.visibility</p:attrName>
                                        </p:attrNameLst>
                                      </p:cBhvr>
                                      <p:to>
                                        <p:strVal val="visible"/>
                                      </p:to>
                                    </p:set>
                                    <p:animEffect transition="in" filter="wipe(down)">
                                      <p:cBhvr>
                                        <p:cTn id="20" dur="500"/>
                                        <p:tgtEl>
                                          <p:spTgt spid="1127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par>
                                <p:cTn id="26" presetID="22" presetClass="entr" presetSubtype="4" fill="hold" nodeType="withEffect">
                                  <p:stCondLst>
                                    <p:cond delay="0"/>
                                  </p:stCondLst>
                                  <p:childTnLst>
                                    <p:set>
                                      <p:cBhvr>
                                        <p:cTn id="27" dur="1" fill="hold">
                                          <p:stCondLst>
                                            <p:cond delay="0"/>
                                          </p:stCondLst>
                                        </p:cTn>
                                        <p:tgtEl>
                                          <p:spTgt spid="11272"/>
                                        </p:tgtEl>
                                        <p:attrNameLst>
                                          <p:attrName>style.visibility</p:attrName>
                                        </p:attrNameLst>
                                      </p:cBhvr>
                                      <p:to>
                                        <p:strVal val="visible"/>
                                      </p:to>
                                    </p:set>
                                    <p:animEffect transition="in" filter="wipe(down)">
                                      <p:cBhvr>
                                        <p:cTn id="28" dur="500"/>
                                        <p:tgtEl>
                                          <p:spTgt spid="1127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097DF4C-15BC-4727-A526-B7364E6B6731}"/>
              </a:ext>
            </a:extLst>
          </p:cNvPr>
          <p:cNvSpPr txBox="1">
            <a:spLocks/>
          </p:cNvSpPr>
          <p:nvPr/>
        </p:nvSpPr>
        <p:spPr bwMode="auto">
          <a:xfrm>
            <a:off x="814430" y="-86310"/>
            <a:ext cx="9893461" cy="671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Bức</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tranh</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thiên</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nhiên</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mùa</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hè</a:t>
            </a:r>
            <a:endParaRPr kumimoji="0" lang="en-US" altLang="en-US" sz="4800" b="0" i="0" u="none" strike="noStrike" kern="1200" cap="none" spc="0" normalizeH="0" baseline="0" noProof="0" dirty="0">
              <a:ln>
                <a:noFill/>
              </a:ln>
              <a:solidFill>
                <a:srgbClr val="FF0000"/>
              </a:solidFill>
              <a:effectLst/>
              <a:uLnTx/>
              <a:uFillTx/>
              <a:latin typeface="Comic Sans MS"/>
              <a:ea typeface="+mn-ea"/>
              <a:cs typeface="Arial"/>
            </a:endParaRPr>
          </a:p>
        </p:txBody>
      </p:sp>
      <p:grpSp>
        <p:nvGrpSpPr>
          <p:cNvPr id="11" name="Group 10">
            <a:extLst>
              <a:ext uri="{FF2B5EF4-FFF2-40B4-BE49-F238E27FC236}">
                <a16:creationId xmlns:a16="http://schemas.microsoft.com/office/drawing/2014/main" id="{7FAD994A-FF4F-446B-9587-A010342A8950}"/>
              </a:ext>
            </a:extLst>
          </p:cNvPr>
          <p:cNvGrpSpPr/>
          <p:nvPr/>
        </p:nvGrpSpPr>
        <p:grpSpPr>
          <a:xfrm>
            <a:off x="1" y="844950"/>
            <a:ext cx="6539695" cy="6013052"/>
            <a:chOff x="0" y="844950"/>
            <a:chExt cx="8750461" cy="6013052"/>
          </a:xfrm>
          <a:blipFill>
            <a:blip r:embed="rId2"/>
            <a:stretch>
              <a:fillRect/>
            </a:stretch>
          </a:blipFill>
        </p:grpSpPr>
        <p:sp>
          <p:nvSpPr>
            <p:cNvPr id="4" name="Arrow: Pentagon 3">
              <a:extLst>
                <a:ext uri="{FF2B5EF4-FFF2-40B4-BE49-F238E27FC236}">
                  <a16:creationId xmlns:a16="http://schemas.microsoft.com/office/drawing/2014/main" id="{4C3FA8E4-44B7-4EB8-BBEB-BB670830FFE2}"/>
                </a:ext>
              </a:extLst>
            </p:cNvPr>
            <p:cNvSpPr/>
            <p:nvPr/>
          </p:nvSpPr>
          <p:spPr>
            <a:xfrm rot="16200000">
              <a:off x="-1964802" y="2809753"/>
              <a:ext cx="6013048" cy="2083443"/>
            </a:xfrm>
            <a:prstGeom prst="homePlat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Pentagon 4">
              <a:extLst>
                <a:ext uri="{FF2B5EF4-FFF2-40B4-BE49-F238E27FC236}">
                  <a16:creationId xmlns:a16="http://schemas.microsoft.com/office/drawing/2014/main" id="{A47653F8-EE23-41A1-8597-B35FDC5D8F41}"/>
                </a:ext>
              </a:extLst>
            </p:cNvPr>
            <p:cNvSpPr/>
            <p:nvPr/>
          </p:nvSpPr>
          <p:spPr>
            <a:xfrm rot="16200000">
              <a:off x="222813" y="2809756"/>
              <a:ext cx="6013048" cy="2083443"/>
            </a:xfrm>
            <a:prstGeom prst="homePlat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Pentagon 5">
              <a:extLst>
                <a:ext uri="{FF2B5EF4-FFF2-40B4-BE49-F238E27FC236}">
                  <a16:creationId xmlns:a16="http://schemas.microsoft.com/office/drawing/2014/main" id="{75ADDD79-BD1B-433B-B25B-273BD349EE1B}"/>
                </a:ext>
              </a:extLst>
            </p:cNvPr>
            <p:cNvSpPr/>
            <p:nvPr/>
          </p:nvSpPr>
          <p:spPr>
            <a:xfrm rot="16200000">
              <a:off x="2410429" y="2809753"/>
              <a:ext cx="6013048" cy="2083443"/>
            </a:xfrm>
            <a:prstGeom prst="homePlat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Pentagon 9">
              <a:extLst>
                <a:ext uri="{FF2B5EF4-FFF2-40B4-BE49-F238E27FC236}">
                  <a16:creationId xmlns:a16="http://schemas.microsoft.com/office/drawing/2014/main" id="{CD957E7E-1614-472B-8CBD-BE379703EA1D}"/>
                </a:ext>
              </a:extLst>
            </p:cNvPr>
            <p:cNvSpPr/>
            <p:nvPr/>
          </p:nvSpPr>
          <p:spPr>
            <a:xfrm rot="16200000">
              <a:off x="4702216" y="2809752"/>
              <a:ext cx="6013048" cy="2083443"/>
            </a:xfrm>
            <a:prstGeom prst="homePlat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44834C69-1393-43B0-915E-14FB830319D9}"/>
              </a:ext>
            </a:extLst>
          </p:cNvPr>
          <p:cNvSpPr txBox="1"/>
          <p:nvPr/>
        </p:nvSpPr>
        <p:spPr>
          <a:xfrm>
            <a:off x="5894342" y="1482399"/>
            <a:ext cx="2521844" cy="707886"/>
          </a:xfrm>
          <a:prstGeom prst="rect">
            <a:avLst/>
          </a:prstGeom>
          <a:solidFill>
            <a:schemeClr val="bg1"/>
          </a:solidFill>
        </p:spPr>
        <p:txBody>
          <a:bodyPr wrap="none" rtlCol="0">
            <a:spAutoFit/>
          </a:bodyPr>
          <a:lstStyle/>
          <a:p>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Âm</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thanh</a:t>
            </a:r>
            <a:endParaRPr lang="en-US" sz="4000" dirty="0">
              <a:solidFill>
                <a:srgbClr val="0070C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D13DE86-83BC-45AC-B2EE-DBA5359D925A}"/>
              </a:ext>
            </a:extLst>
          </p:cNvPr>
          <p:cNvSpPr txBox="1"/>
          <p:nvPr/>
        </p:nvSpPr>
        <p:spPr>
          <a:xfrm>
            <a:off x="5934580" y="2706869"/>
            <a:ext cx="2209259" cy="707886"/>
          </a:xfrm>
          <a:prstGeom prst="rect">
            <a:avLst/>
          </a:prstGeom>
          <a:solidFill>
            <a:schemeClr val="bg1"/>
          </a:solidFill>
        </p:spPr>
        <p:txBody>
          <a:bodyPr wrap="none" rtlCol="0">
            <a:spAutoFit/>
          </a:bodyPr>
          <a:lstStyle/>
          <a:p>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Màu</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sắc</a:t>
            </a:r>
            <a:endParaRPr lang="en-US" sz="4000" dirty="0">
              <a:solidFill>
                <a:srgbClr val="0070C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D6E8E0A9-247D-4113-B31E-BF43565C37F1}"/>
              </a:ext>
            </a:extLst>
          </p:cNvPr>
          <p:cNvSpPr txBox="1"/>
          <p:nvPr/>
        </p:nvSpPr>
        <p:spPr>
          <a:xfrm>
            <a:off x="5984737" y="3740037"/>
            <a:ext cx="2443298" cy="707886"/>
          </a:xfrm>
          <a:prstGeom prst="rect">
            <a:avLst/>
          </a:prstGeom>
          <a:solidFill>
            <a:schemeClr val="bg1"/>
          </a:solidFill>
        </p:spPr>
        <p:txBody>
          <a:bodyPr wrap="none" rtlCol="0">
            <a:spAutoFit/>
          </a:bodyPr>
          <a:lstStyle/>
          <a:p>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Hương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vị</a:t>
            </a:r>
            <a:endParaRPr lang="en-US" sz="4000" dirty="0">
              <a:solidFill>
                <a:srgbClr val="0070C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0FFCDA40-C619-427D-9C43-10B389CC5D7D}"/>
              </a:ext>
            </a:extLst>
          </p:cNvPr>
          <p:cNvSpPr txBox="1"/>
          <p:nvPr/>
        </p:nvSpPr>
        <p:spPr>
          <a:xfrm>
            <a:off x="5965723" y="4844716"/>
            <a:ext cx="2892138" cy="707886"/>
          </a:xfrm>
          <a:prstGeom prst="rect">
            <a:avLst/>
          </a:prstGeom>
          <a:solidFill>
            <a:schemeClr val="bg1"/>
          </a:solidFill>
        </p:spPr>
        <p:txBody>
          <a:bodyPr wrap="none" rtlCol="0">
            <a:spAutoFit/>
          </a:bodyPr>
          <a:lstStyle/>
          <a:p>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Không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gian</a:t>
            </a:r>
            <a:endParaRPr lang="en-US" sz="4000" dirty="0">
              <a:solidFill>
                <a:srgbClr val="0070C0"/>
              </a:solidFill>
              <a:latin typeface="Times New Roman" panose="02020603050405020304" pitchFamily="18" charset="0"/>
              <a:cs typeface="Times New Roman" panose="02020603050405020304" pitchFamily="18" charset="0"/>
            </a:endParaRPr>
          </a:p>
        </p:txBody>
      </p:sp>
      <p:pic>
        <p:nvPicPr>
          <p:cNvPr id="13314" name="Picture 2" descr="Biểu tượng dấu hỏi - dấu chấm hỏi png png tải về - Miễn phí trong suốt Văn  Bản png Tải về.">
            <a:extLst>
              <a:ext uri="{FF2B5EF4-FFF2-40B4-BE49-F238E27FC236}">
                <a16:creationId xmlns:a16="http://schemas.microsoft.com/office/drawing/2014/main" id="{4F253CE4-714E-4E3B-B266-BD73FAAF22F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731" b="93462" l="10000" r="90000">
                        <a14:foregroundMark x1="41889" y1="6731" x2="52889" y2="8269"/>
                        <a14:foregroundMark x1="48667" y1="89615" x2="52444" y2="93462"/>
                      </a14:backgroundRemoval>
                    </a14:imgEffect>
                  </a14:imgLayer>
                </a14:imgProps>
              </a:ext>
              <a:ext uri="{28A0092B-C50C-407E-A947-70E740481C1C}">
                <a14:useLocalDpi xmlns:a14="http://schemas.microsoft.com/office/drawing/2010/main" val="0"/>
              </a:ext>
            </a:extLst>
          </a:blip>
          <a:srcRect/>
          <a:stretch>
            <a:fillRect/>
          </a:stretch>
        </p:blipFill>
        <p:spPr bwMode="auto">
          <a:xfrm>
            <a:off x="7512183" y="2157552"/>
            <a:ext cx="5063172" cy="2925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34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314"/>
                                        </p:tgtEl>
                                        <p:attrNameLst>
                                          <p:attrName>style.visibility</p:attrName>
                                        </p:attrNameLst>
                                      </p:cBhvr>
                                      <p:to>
                                        <p:strVal val="visible"/>
                                      </p:to>
                                    </p:set>
                                    <p:animEffect transition="in" filter="wipe(down)">
                                      <p:cBhvr>
                                        <p:cTn id="27"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6" descr="Cánh đồng Bầu Trời Xanh Cũng Vậy Lúa Mì Phong Cảnh, Lúa Mì, Sóng, Mì Hình  nền Vector để tải xuống miễn phí">
            <a:extLst>
              <a:ext uri="{FF2B5EF4-FFF2-40B4-BE49-F238E27FC236}">
                <a16:creationId xmlns:a16="http://schemas.microsoft.com/office/drawing/2014/main" id="{36A30F88-377E-488E-808B-68D69CDACA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10">
            <a:extLst>
              <a:ext uri="{FF2B5EF4-FFF2-40B4-BE49-F238E27FC236}">
                <a16:creationId xmlns:a16="http://schemas.microsoft.com/office/drawing/2014/main" id="{27CA80AC-705B-4E5F-89F8-6F39F2629352}"/>
              </a:ext>
            </a:extLst>
          </p:cNvPr>
          <p:cNvSpPr txBox="1">
            <a:spLocks noChangeArrowheads="1"/>
          </p:cNvSpPr>
          <p:nvPr/>
        </p:nvSpPr>
        <p:spPr bwMode="auto">
          <a:xfrm>
            <a:off x="1102450" y="1176813"/>
            <a:ext cx="3886201" cy="1460849"/>
          </a:xfrm>
          <a:prstGeom prst="rect">
            <a:avLst/>
          </a:prstGeom>
          <a:solidFill>
            <a:schemeClr val="bg1">
              <a:alpha val="48000"/>
            </a:schemeClr>
          </a:solidFill>
          <a:ln>
            <a:noFill/>
          </a:ln>
          <a:effectLst/>
        </p:spPr>
        <p:txBody>
          <a:bodyPr wrap="square">
            <a:spAutoFit/>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ctr" fontAlgn="base">
              <a:lnSpc>
                <a:spcPct val="130000"/>
              </a:lnSpc>
              <a:spcBef>
                <a:spcPct val="0"/>
              </a:spcBef>
              <a:spcAft>
                <a:spcPct val="0"/>
              </a:spcAft>
            </a:pPr>
            <a:r>
              <a:rPr lang="en-US" altLang="en-US" sz="3600" b="0" i="1" dirty="0" err="1">
                <a:solidFill>
                  <a:srgbClr val="000000"/>
                </a:solidFill>
                <a:latin typeface="Times New Roman" panose="02020603050405020304" pitchFamily="18" charset="0"/>
                <a:cs typeface="Times New Roman" panose="02020603050405020304" pitchFamily="18" charset="0"/>
              </a:rPr>
              <a:t>Tiếng</a:t>
            </a:r>
            <a:r>
              <a:rPr lang="en-US" altLang="en-US" sz="3600" b="0" i="1" dirty="0">
                <a:solidFill>
                  <a:srgbClr val="000000"/>
                </a:solidFill>
                <a:latin typeface="Times New Roman" panose="02020603050405020304" pitchFamily="18" charset="0"/>
                <a:cs typeface="Times New Roman" panose="02020603050405020304" pitchFamily="18" charset="0"/>
              </a:rPr>
              <a:t> </a:t>
            </a:r>
            <a:r>
              <a:rPr lang="en-US" altLang="en-US" sz="3600" b="0" i="1" dirty="0" err="1">
                <a:solidFill>
                  <a:srgbClr val="000000"/>
                </a:solidFill>
                <a:latin typeface="Times New Roman" panose="02020603050405020304" pitchFamily="18" charset="0"/>
                <a:cs typeface="Times New Roman" panose="02020603050405020304" pitchFamily="18" charset="0"/>
              </a:rPr>
              <a:t>chim</a:t>
            </a:r>
            <a:r>
              <a:rPr lang="en-US" altLang="en-US" sz="3600" b="0" i="1" dirty="0">
                <a:solidFill>
                  <a:srgbClr val="000000"/>
                </a:solidFill>
                <a:latin typeface="Times New Roman" panose="02020603050405020304" pitchFamily="18" charset="0"/>
                <a:cs typeface="Times New Roman" panose="02020603050405020304" pitchFamily="18" charset="0"/>
              </a:rPr>
              <a:t> </a:t>
            </a:r>
            <a:r>
              <a:rPr lang="en-US" altLang="en-US" sz="3600" b="0" i="1" dirty="0" err="1">
                <a:solidFill>
                  <a:srgbClr val="000000"/>
                </a:solidFill>
                <a:latin typeface="Times New Roman" panose="02020603050405020304" pitchFamily="18" charset="0"/>
                <a:cs typeface="Times New Roman" panose="02020603050405020304" pitchFamily="18" charset="0"/>
              </a:rPr>
              <a:t>tu</a:t>
            </a:r>
            <a:r>
              <a:rPr lang="en-US" altLang="en-US" sz="3600" b="0" i="1" dirty="0">
                <a:solidFill>
                  <a:srgbClr val="000000"/>
                </a:solidFill>
                <a:latin typeface="Times New Roman" panose="02020603050405020304" pitchFamily="18" charset="0"/>
                <a:cs typeface="Times New Roman" panose="02020603050405020304" pitchFamily="18" charset="0"/>
              </a:rPr>
              <a:t> </a:t>
            </a:r>
            <a:r>
              <a:rPr lang="en-US" altLang="en-US" sz="3600" b="0" i="1" dirty="0" err="1">
                <a:solidFill>
                  <a:srgbClr val="000000"/>
                </a:solidFill>
                <a:latin typeface="Times New Roman" panose="02020603050405020304" pitchFamily="18" charset="0"/>
                <a:cs typeface="Times New Roman" panose="02020603050405020304" pitchFamily="18" charset="0"/>
              </a:rPr>
              <a:t>hú</a:t>
            </a:r>
            <a:r>
              <a:rPr lang="en-US" altLang="en-US" sz="3600" b="0" i="1" dirty="0">
                <a:solidFill>
                  <a:srgbClr val="000000"/>
                </a:solidFill>
                <a:latin typeface="Times New Roman" panose="02020603050405020304" pitchFamily="18" charset="0"/>
                <a:cs typeface="Times New Roman" panose="02020603050405020304" pitchFamily="18" charset="0"/>
              </a:rPr>
              <a:t> </a:t>
            </a:r>
            <a:r>
              <a:rPr lang="en-US" altLang="en-US" sz="3600" b="0" dirty="0" err="1">
                <a:solidFill>
                  <a:srgbClr val="000000"/>
                </a:solidFill>
                <a:latin typeface="Times New Roman" panose="02020603050405020304" pitchFamily="18" charset="0"/>
                <a:cs typeface="Times New Roman" panose="02020603050405020304" pitchFamily="18" charset="0"/>
              </a:rPr>
              <a:t>gọi</a:t>
            </a:r>
            <a:r>
              <a:rPr lang="en-US" altLang="en-US" sz="3600" b="0" dirty="0">
                <a:solidFill>
                  <a:srgbClr val="000000"/>
                </a:solidFill>
                <a:latin typeface="Times New Roman" panose="02020603050405020304" pitchFamily="18" charset="0"/>
                <a:cs typeface="Times New Roman" panose="02020603050405020304" pitchFamily="18" charset="0"/>
              </a:rPr>
              <a:t> </a:t>
            </a:r>
            <a:r>
              <a:rPr lang="en-US" altLang="en-US" sz="3600" b="0" dirty="0" err="1">
                <a:solidFill>
                  <a:srgbClr val="000000"/>
                </a:solidFill>
                <a:latin typeface="Times New Roman" panose="02020603050405020304" pitchFamily="18" charset="0"/>
                <a:cs typeface="Times New Roman" panose="02020603050405020304" pitchFamily="18" charset="0"/>
              </a:rPr>
              <a:t>bầy</a:t>
            </a:r>
            <a:endParaRPr lang="en-US" altLang="en-US" sz="3600" b="0" dirty="0">
              <a:solidFill>
                <a:srgbClr val="000000"/>
              </a:solidFill>
              <a:latin typeface="Times New Roman" panose="02020603050405020304" pitchFamily="18" charset="0"/>
              <a:cs typeface="Times New Roman" panose="02020603050405020304" pitchFamily="18" charset="0"/>
            </a:endParaRPr>
          </a:p>
        </p:txBody>
      </p:sp>
      <p:sp>
        <p:nvSpPr>
          <p:cNvPr id="9" name="Text Box 10">
            <a:extLst>
              <a:ext uri="{FF2B5EF4-FFF2-40B4-BE49-F238E27FC236}">
                <a16:creationId xmlns:a16="http://schemas.microsoft.com/office/drawing/2014/main" id="{0CB01788-96A4-4596-9CB3-2E1FFBAA5E81}"/>
              </a:ext>
            </a:extLst>
          </p:cNvPr>
          <p:cNvSpPr txBox="1">
            <a:spLocks noChangeArrowheads="1"/>
          </p:cNvSpPr>
          <p:nvPr/>
        </p:nvSpPr>
        <p:spPr bwMode="auto">
          <a:xfrm>
            <a:off x="129539" y="5382266"/>
            <a:ext cx="11932919" cy="812723"/>
          </a:xfrm>
          <a:prstGeom prst="rect">
            <a:avLst/>
          </a:prstGeom>
          <a:solidFill>
            <a:schemeClr val="bg1">
              <a:alpha val="76000"/>
            </a:schemeClr>
          </a:solidFill>
          <a:ln>
            <a:noFill/>
          </a:ln>
          <a:effectLst/>
        </p:spPr>
        <p:txBody>
          <a:bodyPr wrap="square">
            <a:spAutoFit/>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just" fontAlgn="base">
              <a:lnSpc>
                <a:spcPct val="130000"/>
              </a:lnSpc>
              <a:spcBef>
                <a:spcPct val="0"/>
              </a:spcBef>
              <a:spcAft>
                <a:spcPct val="0"/>
              </a:spcAft>
            </a:pPr>
            <a:r>
              <a:rPr lang="en-US" altLang="en-US" sz="4000" i="1" dirty="0">
                <a:solidFill>
                  <a:srgbClr val="FF0000"/>
                </a:solidFill>
                <a:latin typeface="Times New Roman" panose="02020603050405020304" pitchFamily="18" charset="0"/>
                <a:cs typeface="Times New Roman" panose="02020603050405020304" pitchFamily="18" charset="0"/>
              </a:rPr>
              <a:t>=&gt; </a:t>
            </a:r>
            <a:r>
              <a:rPr lang="en-US" altLang="en-US" sz="4000" i="1" dirty="0" err="1">
                <a:solidFill>
                  <a:srgbClr val="FF0000"/>
                </a:solidFill>
                <a:latin typeface="Times New Roman" panose="02020603050405020304" pitchFamily="18" charset="0"/>
                <a:cs typeface="Times New Roman" panose="02020603050405020304" pitchFamily="18" charset="0"/>
              </a:rPr>
              <a:t>Rộn</a:t>
            </a:r>
            <a:r>
              <a:rPr lang="en-US" altLang="en-US" sz="4000" i="1" dirty="0">
                <a:solidFill>
                  <a:srgbClr val="FF0000"/>
                </a:solidFill>
                <a:latin typeface="Times New Roman" panose="02020603050405020304" pitchFamily="18" charset="0"/>
                <a:cs typeface="Times New Roman" panose="02020603050405020304" pitchFamily="18" charset="0"/>
              </a:rPr>
              <a:t> </a:t>
            </a:r>
            <a:r>
              <a:rPr lang="en-US" altLang="en-US" sz="4000" i="1" dirty="0" err="1">
                <a:solidFill>
                  <a:srgbClr val="FF0000"/>
                </a:solidFill>
                <a:latin typeface="Times New Roman" panose="02020603050405020304" pitchFamily="18" charset="0"/>
                <a:cs typeface="Times New Roman" panose="02020603050405020304" pitchFamily="18" charset="0"/>
              </a:rPr>
              <a:t>ràng</a:t>
            </a:r>
            <a:r>
              <a:rPr lang="en-US" altLang="en-US" sz="4000" i="1" dirty="0">
                <a:solidFill>
                  <a:srgbClr val="FF0000"/>
                </a:solidFill>
                <a:latin typeface="Times New Roman" panose="02020603050405020304" pitchFamily="18" charset="0"/>
                <a:cs typeface="Times New Roman" panose="02020603050405020304" pitchFamily="18" charset="0"/>
              </a:rPr>
              <a:t>, </a:t>
            </a:r>
            <a:r>
              <a:rPr lang="en-US" altLang="en-US" sz="4000" i="1" dirty="0" err="1">
                <a:solidFill>
                  <a:srgbClr val="FF0000"/>
                </a:solidFill>
                <a:latin typeface="Times New Roman" panose="02020603050405020304" pitchFamily="18" charset="0"/>
                <a:cs typeface="Times New Roman" panose="02020603050405020304" pitchFamily="18" charset="0"/>
              </a:rPr>
              <a:t>tưng</a:t>
            </a:r>
            <a:r>
              <a:rPr lang="en-US" altLang="en-US" sz="4000" i="1" dirty="0">
                <a:solidFill>
                  <a:srgbClr val="FF0000"/>
                </a:solidFill>
                <a:latin typeface="Times New Roman" panose="02020603050405020304" pitchFamily="18" charset="0"/>
                <a:cs typeface="Times New Roman" panose="02020603050405020304" pitchFamily="18" charset="0"/>
              </a:rPr>
              <a:t> </a:t>
            </a:r>
            <a:r>
              <a:rPr lang="en-US" altLang="en-US" sz="4000" i="1" dirty="0" err="1">
                <a:solidFill>
                  <a:srgbClr val="FF0000"/>
                </a:solidFill>
                <a:latin typeface="Times New Roman" panose="02020603050405020304" pitchFamily="18" charset="0"/>
                <a:cs typeface="Times New Roman" panose="02020603050405020304" pitchFamily="18" charset="0"/>
              </a:rPr>
              <a:t>bừng</a:t>
            </a:r>
            <a:r>
              <a:rPr lang="en-US" altLang="en-US" sz="4000" i="1" dirty="0">
                <a:solidFill>
                  <a:srgbClr val="FF0000"/>
                </a:solidFill>
                <a:latin typeface="Times New Roman" panose="02020603050405020304" pitchFamily="18" charset="0"/>
                <a:cs typeface="Times New Roman" panose="02020603050405020304" pitchFamily="18" charset="0"/>
              </a:rPr>
              <a:t>, </a:t>
            </a:r>
            <a:r>
              <a:rPr lang="en-US" altLang="en-US" sz="4000" i="1" dirty="0" err="1">
                <a:solidFill>
                  <a:srgbClr val="FF0000"/>
                </a:solidFill>
                <a:latin typeface="Times New Roman" panose="02020603050405020304" pitchFamily="18" charset="0"/>
                <a:cs typeface="Times New Roman" panose="02020603050405020304" pitchFamily="18" charset="0"/>
              </a:rPr>
              <a:t>tràn</a:t>
            </a:r>
            <a:r>
              <a:rPr lang="en-US" altLang="en-US" sz="4000" i="1" dirty="0">
                <a:solidFill>
                  <a:srgbClr val="FF0000"/>
                </a:solidFill>
                <a:latin typeface="Times New Roman" panose="02020603050405020304" pitchFamily="18" charset="0"/>
                <a:cs typeface="Times New Roman" panose="02020603050405020304" pitchFamily="18" charset="0"/>
              </a:rPr>
              <a:t> </a:t>
            </a:r>
            <a:r>
              <a:rPr lang="en-US" altLang="en-US" sz="4000" i="1" dirty="0" err="1">
                <a:solidFill>
                  <a:srgbClr val="FF0000"/>
                </a:solidFill>
                <a:latin typeface="Times New Roman" panose="02020603050405020304" pitchFamily="18" charset="0"/>
                <a:cs typeface="Times New Roman" panose="02020603050405020304" pitchFamily="18" charset="0"/>
              </a:rPr>
              <a:t>đầy</a:t>
            </a:r>
            <a:r>
              <a:rPr lang="en-US" altLang="en-US" sz="4000" i="1" dirty="0">
                <a:solidFill>
                  <a:srgbClr val="FF0000"/>
                </a:solidFill>
                <a:latin typeface="Times New Roman" panose="02020603050405020304" pitchFamily="18" charset="0"/>
                <a:cs typeface="Times New Roman" panose="02020603050405020304" pitchFamily="18" charset="0"/>
              </a:rPr>
              <a:t> </a:t>
            </a:r>
            <a:r>
              <a:rPr lang="en-US" altLang="en-US" sz="4000" i="1" dirty="0" err="1">
                <a:solidFill>
                  <a:srgbClr val="FF0000"/>
                </a:solidFill>
                <a:latin typeface="Times New Roman" panose="02020603050405020304" pitchFamily="18" charset="0"/>
                <a:cs typeface="Times New Roman" panose="02020603050405020304" pitchFamily="18" charset="0"/>
              </a:rPr>
              <a:t>niềm</a:t>
            </a:r>
            <a:r>
              <a:rPr lang="en-US" altLang="en-US" sz="4000" i="1" dirty="0">
                <a:solidFill>
                  <a:srgbClr val="FF0000"/>
                </a:solidFill>
                <a:latin typeface="Times New Roman" panose="02020603050405020304" pitchFamily="18" charset="0"/>
                <a:cs typeface="Times New Roman" panose="02020603050405020304" pitchFamily="18" charset="0"/>
              </a:rPr>
              <a:t> </a:t>
            </a:r>
            <a:r>
              <a:rPr lang="en-US" altLang="en-US" sz="4000" i="1" dirty="0" err="1">
                <a:solidFill>
                  <a:srgbClr val="FF0000"/>
                </a:solidFill>
                <a:latin typeface="Times New Roman" panose="02020603050405020304" pitchFamily="18" charset="0"/>
                <a:cs typeface="Times New Roman" panose="02020603050405020304" pitchFamily="18" charset="0"/>
              </a:rPr>
              <a:t>vui</a:t>
            </a:r>
            <a:r>
              <a:rPr lang="en-US" altLang="en-US" sz="4000" i="1" dirty="0">
                <a:solidFill>
                  <a:srgbClr val="FF0000"/>
                </a:solidFill>
                <a:latin typeface="Times New Roman" panose="02020603050405020304" pitchFamily="18" charset="0"/>
                <a:cs typeface="Times New Roman" panose="02020603050405020304" pitchFamily="18" charset="0"/>
              </a:rPr>
              <a:t> </a:t>
            </a:r>
            <a:r>
              <a:rPr lang="en-US" altLang="en-US" sz="4000" i="1" dirty="0" err="1">
                <a:solidFill>
                  <a:srgbClr val="FF0000"/>
                </a:solidFill>
                <a:latin typeface="Times New Roman" panose="02020603050405020304" pitchFamily="18" charset="0"/>
                <a:cs typeface="Times New Roman" panose="02020603050405020304" pitchFamily="18" charset="0"/>
              </a:rPr>
              <a:t>và</a:t>
            </a:r>
            <a:r>
              <a:rPr lang="en-US" altLang="en-US" sz="4000" i="1" dirty="0">
                <a:solidFill>
                  <a:srgbClr val="FF0000"/>
                </a:solidFill>
                <a:latin typeface="Times New Roman" panose="02020603050405020304" pitchFamily="18" charset="0"/>
                <a:cs typeface="Times New Roman" panose="02020603050405020304" pitchFamily="18" charset="0"/>
              </a:rPr>
              <a:t> </a:t>
            </a:r>
            <a:r>
              <a:rPr lang="en-US" altLang="en-US" sz="4000" i="1" dirty="0" err="1">
                <a:solidFill>
                  <a:srgbClr val="FF0000"/>
                </a:solidFill>
                <a:latin typeface="Times New Roman" panose="02020603050405020304" pitchFamily="18" charset="0"/>
                <a:cs typeface="Times New Roman" panose="02020603050405020304" pitchFamily="18" charset="0"/>
              </a:rPr>
              <a:t>sự</a:t>
            </a:r>
            <a:r>
              <a:rPr lang="en-US" altLang="en-US" sz="4000" i="1" dirty="0">
                <a:solidFill>
                  <a:srgbClr val="FF0000"/>
                </a:solidFill>
                <a:latin typeface="Times New Roman" panose="02020603050405020304" pitchFamily="18" charset="0"/>
                <a:cs typeface="Times New Roman" panose="02020603050405020304" pitchFamily="18" charset="0"/>
              </a:rPr>
              <a:t> </a:t>
            </a:r>
            <a:r>
              <a:rPr lang="en-US" altLang="en-US" sz="4000" i="1" dirty="0" err="1">
                <a:solidFill>
                  <a:srgbClr val="FF0000"/>
                </a:solidFill>
                <a:latin typeface="Times New Roman" panose="02020603050405020304" pitchFamily="18" charset="0"/>
                <a:cs typeface="Times New Roman" panose="02020603050405020304" pitchFamily="18" charset="0"/>
              </a:rPr>
              <a:t>sống</a:t>
            </a:r>
            <a:endParaRPr lang="en-US" altLang="en-US" sz="4000" i="1" dirty="0">
              <a:solidFill>
                <a:srgbClr val="FF0000"/>
              </a:solidFill>
              <a:latin typeface="Times New Roman" panose="02020603050405020304" pitchFamily="18" charset="0"/>
              <a:cs typeface="Times New Roman" panose="02020603050405020304" pitchFamily="18" charset="0"/>
            </a:endParaRPr>
          </a:p>
        </p:txBody>
      </p:sp>
      <p:sp>
        <p:nvSpPr>
          <p:cNvPr id="10" name="Text Box 10">
            <a:extLst>
              <a:ext uri="{FF2B5EF4-FFF2-40B4-BE49-F238E27FC236}">
                <a16:creationId xmlns:a16="http://schemas.microsoft.com/office/drawing/2014/main" id="{2EF00486-4E49-4739-B69C-CA6842AA8996}"/>
              </a:ext>
            </a:extLst>
          </p:cNvPr>
          <p:cNvSpPr txBox="1">
            <a:spLocks noChangeArrowheads="1"/>
          </p:cNvSpPr>
          <p:nvPr/>
        </p:nvSpPr>
        <p:spPr bwMode="auto">
          <a:xfrm>
            <a:off x="7108283" y="1176813"/>
            <a:ext cx="4026719" cy="1460849"/>
          </a:xfrm>
          <a:prstGeom prst="rect">
            <a:avLst/>
          </a:prstGeom>
          <a:solidFill>
            <a:schemeClr val="bg1">
              <a:alpha val="57000"/>
            </a:schemeClr>
          </a:solidFill>
          <a:ln>
            <a:noFill/>
          </a:ln>
          <a:effectLst/>
        </p:spPr>
        <p:txBody>
          <a:bodyPr wrap="square">
            <a:spAutoFit/>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ctr" fontAlgn="base">
              <a:lnSpc>
                <a:spcPct val="130000"/>
              </a:lnSpc>
              <a:spcBef>
                <a:spcPct val="0"/>
              </a:spcBef>
              <a:spcAft>
                <a:spcPct val="0"/>
              </a:spcAft>
            </a:pPr>
            <a:r>
              <a:rPr lang="en-US" altLang="en-US" sz="3600" b="0" i="1" dirty="0" err="1">
                <a:solidFill>
                  <a:srgbClr val="000000"/>
                </a:solidFill>
                <a:latin typeface="Times New Roman" panose="02020603050405020304" pitchFamily="18" charset="0"/>
                <a:cs typeface="Times New Roman" panose="02020603050405020304" pitchFamily="18" charset="0"/>
              </a:rPr>
              <a:t>Tiếng</a:t>
            </a:r>
            <a:r>
              <a:rPr lang="en-US" altLang="en-US" sz="3600" b="0" i="1" dirty="0">
                <a:solidFill>
                  <a:srgbClr val="000000"/>
                </a:solidFill>
                <a:latin typeface="Times New Roman" panose="02020603050405020304" pitchFamily="18" charset="0"/>
                <a:cs typeface="Times New Roman" panose="02020603050405020304" pitchFamily="18" charset="0"/>
              </a:rPr>
              <a:t> </a:t>
            </a:r>
            <a:r>
              <a:rPr lang="en-US" altLang="en-US" sz="3600" b="0" i="1" dirty="0" err="1">
                <a:solidFill>
                  <a:srgbClr val="000000"/>
                </a:solidFill>
                <a:latin typeface="Times New Roman" panose="02020603050405020304" pitchFamily="18" charset="0"/>
                <a:cs typeface="Times New Roman" panose="02020603050405020304" pitchFamily="18" charset="0"/>
              </a:rPr>
              <a:t>ve</a:t>
            </a:r>
            <a:r>
              <a:rPr lang="en-US" altLang="en-US" sz="3600" b="0" i="1" dirty="0">
                <a:solidFill>
                  <a:srgbClr val="000000"/>
                </a:solidFill>
                <a:latin typeface="Times New Roman" panose="02020603050405020304" pitchFamily="18" charset="0"/>
                <a:cs typeface="Times New Roman" panose="02020603050405020304" pitchFamily="18" charset="0"/>
              </a:rPr>
              <a:t> </a:t>
            </a:r>
            <a:r>
              <a:rPr lang="en-US" altLang="en-US" sz="3600" b="0" i="1" dirty="0" err="1">
                <a:solidFill>
                  <a:srgbClr val="000000"/>
                </a:solidFill>
                <a:latin typeface="Times New Roman" panose="02020603050405020304" pitchFamily="18" charset="0"/>
                <a:cs typeface="Times New Roman" panose="02020603050405020304" pitchFamily="18" charset="0"/>
              </a:rPr>
              <a:t>ngân</a:t>
            </a:r>
            <a:r>
              <a:rPr lang="en-US" altLang="en-US" sz="3600" b="0" i="1" dirty="0">
                <a:solidFill>
                  <a:srgbClr val="000000"/>
                </a:solidFill>
                <a:latin typeface="Times New Roman" panose="02020603050405020304" pitchFamily="18" charset="0"/>
                <a:cs typeface="Times New Roman" panose="02020603050405020304" pitchFamily="18" charset="0"/>
              </a:rPr>
              <a:t> </a:t>
            </a:r>
            <a:r>
              <a:rPr lang="en-US" altLang="en-US" sz="3600" b="0" dirty="0" err="1">
                <a:solidFill>
                  <a:srgbClr val="000000"/>
                </a:solidFill>
                <a:latin typeface="Times New Roman" panose="02020603050405020304" pitchFamily="18" charset="0"/>
                <a:cs typeface="Times New Roman" panose="02020603050405020304" pitchFamily="18" charset="0"/>
              </a:rPr>
              <a:t>từ</a:t>
            </a:r>
            <a:r>
              <a:rPr lang="en-US" altLang="en-US" sz="3600" b="0" dirty="0">
                <a:solidFill>
                  <a:srgbClr val="000000"/>
                </a:solidFill>
                <a:latin typeface="Times New Roman" panose="02020603050405020304" pitchFamily="18" charset="0"/>
                <a:cs typeface="Times New Roman" panose="02020603050405020304" pitchFamily="18" charset="0"/>
              </a:rPr>
              <a:t> </a:t>
            </a:r>
            <a:r>
              <a:rPr lang="en-US" altLang="en-US" sz="3600" b="0" dirty="0" err="1">
                <a:solidFill>
                  <a:srgbClr val="000000"/>
                </a:solidFill>
                <a:latin typeface="Times New Roman" panose="02020603050405020304" pitchFamily="18" charset="0"/>
                <a:cs typeface="Times New Roman" panose="02020603050405020304" pitchFamily="18" charset="0"/>
              </a:rPr>
              <a:t>những</a:t>
            </a:r>
            <a:r>
              <a:rPr lang="en-US" altLang="en-US" sz="3600" b="0" dirty="0">
                <a:solidFill>
                  <a:srgbClr val="000000"/>
                </a:solidFill>
                <a:latin typeface="Times New Roman" panose="02020603050405020304" pitchFamily="18" charset="0"/>
                <a:cs typeface="Times New Roman" panose="02020603050405020304" pitchFamily="18" charset="0"/>
              </a:rPr>
              <a:t> </a:t>
            </a:r>
            <a:r>
              <a:rPr lang="en-US" altLang="en-US" sz="3600" b="0" dirty="0" err="1">
                <a:solidFill>
                  <a:srgbClr val="000000"/>
                </a:solidFill>
                <a:latin typeface="Times New Roman" panose="02020603050405020304" pitchFamily="18" charset="0"/>
                <a:cs typeface="Times New Roman" panose="02020603050405020304" pitchFamily="18" charset="0"/>
              </a:rPr>
              <a:t>vườn</a:t>
            </a:r>
            <a:r>
              <a:rPr lang="en-US" altLang="en-US" sz="3600" b="0" dirty="0">
                <a:solidFill>
                  <a:srgbClr val="000000"/>
                </a:solidFill>
                <a:latin typeface="Times New Roman" panose="02020603050405020304" pitchFamily="18" charset="0"/>
                <a:cs typeface="Times New Roman" panose="02020603050405020304" pitchFamily="18" charset="0"/>
              </a:rPr>
              <a:t> </a:t>
            </a:r>
            <a:r>
              <a:rPr lang="en-US" altLang="en-US" sz="3600" b="0" dirty="0" err="1">
                <a:solidFill>
                  <a:srgbClr val="000000"/>
                </a:solidFill>
                <a:latin typeface="Times New Roman" panose="02020603050405020304" pitchFamily="18" charset="0"/>
                <a:cs typeface="Times New Roman" panose="02020603050405020304" pitchFamily="18" charset="0"/>
              </a:rPr>
              <a:t>cây</a:t>
            </a:r>
            <a:r>
              <a:rPr lang="en-US" altLang="en-US" sz="3600" b="0" dirty="0">
                <a:solidFill>
                  <a:srgbClr val="000000"/>
                </a:solidFill>
                <a:latin typeface="Times New Roman" panose="02020603050405020304" pitchFamily="18" charset="0"/>
                <a:cs typeface="Times New Roman" panose="02020603050405020304" pitchFamily="18" charset="0"/>
              </a:rPr>
              <a:t> </a:t>
            </a:r>
            <a:r>
              <a:rPr lang="en-US" altLang="en-US" sz="3600" b="0" dirty="0" err="1">
                <a:solidFill>
                  <a:srgbClr val="000000"/>
                </a:solidFill>
                <a:latin typeface="Times New Roman" panose="02020603050405020304" pitchFamily="18" charset="0"/>
                <a:cs typeface="Times New Roman" panose="02020603050405020304" pitchFamily="18" charset="0"/>
              </a:rPr>
              <a:t>trái</a:t>
            </a:r>
            <a:endParaRPr lang="en-US" altLang="en-US" sz="3600" b="0" dirty="0">
              <a:solidFill>
                <a:srgbClr val="000000"/>
              </a:solidFill>
              <a:latin typeface="Times New Roman" panose="02020603050405020304" pitchFamily="18" charset="0"/>
              <a:cs typeface="Times New Roman" panose="02020603050405020304" pitchFamily="18" charset="0"/>
            </a:endParaRPr>
          </a:p>
        </p:txBody>
      </p:sp>
      <p:sp>
        <p:nvSpPr>
          <p:cNvPr id="11" name="Text Box 10">
            <a:extLst>
              <a:ext uri="{FF2B5EF4-FFF2-40B4-BE49-F238E27FC236}">
                <a16:creationId xmlns:a16="http://schemas.microsoft.com/office/drawing/2014/main" id="{553B3A00-C5E4-473B-8BC8-36A2A307C5A9}"/>
              </a:ext>
            </a:extLst>
          </p:cNvPr>
          <p:cNvSpPr txBox="1">
            <a:spLocks noChangeArrowheads="1"/>
          </p:cNvSpPr>
          <p:nvPr/>
        </p:nvSpPr>
        <p:spPr bwMode="auto">
          <a:xfrm>
            <a:off x="1102450" y="3352683"/>
            <a:ext cx="3916123" cy="1460849"/>
          </a:xfrm>
          <a:prstGeom prst="rect">
            <a:avLst/>
          </a:prstGeom>
          <a:solidFill>
            <a:schemeClr val="bg1">
              <a:alpha val="52000"/>
            </a:schemeClr>
          </a:solidFill>
          <a:ln>
            <a:noFill/>
          </a:ln>
          <a:effectLst/>
        </p:spPr>
        <p:txBody>
          <a:bodyPr wrap="square">
            <a:spAutoFit/>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ctr" fontAlgn="base">
              <a:lnSpc>
                <a:spcPct val="130000"/>
              </a:lnSpc>
              <a:spcBef>
                <a:spcPct val="0"/>
              </a:spcBef>
              <a:spcAft>
                <a:spcPct val="0"/>
              </a:spcAft>
            </a:pPr>
            <a:r>
              <a:rPr lang="en-US" altLang="en-US" sz="3600" b="0" i="1" dirty="0" err="1">
                <a:solidFill>
                  <a:srgbClr val="000000"/>
                </a:solidFill>
                <a:latin typeface="Times New Roman" panose="02020603050405020304" pitchFamily="18" charset="0"/>
                <a:cs typeface="Times New Roman" panose="02020603050405020304" pitchFamily="18" charset="0"/>
              </a:rPr>
              <a:t>Tiếng</a:t>
            </a:r>
            <a:r>
              <a:rPr lang="en-US" altLang="en-US" sz="3600" b="0" i="1" dirty="0">
                <a:solidFill>
                  <a:srgbClr val="000000"/>
                </a:solidFill>
                <a:latin typeface="Times New Roman" panose="02020603050405020304" pitchFamily="18" charset="0"/>
                <a:cs typeface="Times New Roman" panose="02020603050405020304" pitchFamily="18" charset="0"/>
              </a:rPr>
              <a:t> </a:t>
            </a:r>
            <a:r>
              <a:rPr lang="en-US" altLang="en-US" sz="3600" b="0" i="1" dirty="0" err="1">
                <a:solidFill>
                  <a:srgbClr val="000000"/>
                </a:solidFill>
                <a:latin typeface="Times New Roman" panose="02020603050405020304" pitchFamily="18" charset="0"/>
                <a:cs typeface="Times New Roman" panose="02020603050405020304" pitchFamily="18" charset="0"/>
              </a:rPr>
              <a:t>sáo</a:t>
            </a:r>
            <a:r>
              <a:rPr lang="en-US" altLang="en-US" sz="3600" b="0" i="1" dirty="0">
                <a:solidFill>
                  <a:srgbClr val="000000"/>
                </a:solidFill>
                <a:latin typeface="Times New Roman" panose="02020603050405020304" pitchFamily="18" charset="0"/>
                <a:cs typeface="Times New Roman" panose="02020603050405020304" pitchFamily="18" charset="0"/>
              </a:rPr>
              <a:t> </a:t>
            </a:r>
            <a:r>
              <a:rPr lang="en-US" altLang="en-US" sz="3600" b="0" i="1" dirty="0" err="1">
                <a:solidFill>
                  <a:srgbClr val="000000"/>
                </a:solidFill>
                <a:latin typeface="Times New Roman" panose="02020603050405020304" pitchFamily="18" charset="0"/>
                <a:cs typeface="Times New Roman" panose="02020603050405020304" pitchFamily="18" charset="0"/>
              </a:rPr>
              <a:t>diều</a:t>
            </a:r>
            <a:r>
              <a:rPr lang="en-US" altLang="en-US" sz="3600" b="0" i="1" dirty="0">
                <a:solidFill>
                  <a:srgbClr val="000000"/>
                </a:solidFill>
                <a:latin typeface="Times New Roman" panose="02020603050405020304" pitchFamily="18" charset="0"/>
                <a:cs typeface="Times New Roman" panose="02020603050405020304" pitchFamily="18" charset="0"/>
              </a:rPr>
              <a:t> </a:t>
            </a:r>
            <a:r>
              <a:rPr lang="en-US" altLang="en-US" sz="3600" b="0" dirty="0" err="1">
                <a:solidFill>
                  <a:srgbClr val="000000"/>
                </a:solidFill>
                <a:latin typeface="Times New Roman" panose="02020603050405020304" pitchFamily="18" charset="0"/>
                <a:cs typeface="Times New Roman" panose="02020603050405020304" pitchFamily="18" charset="0"/>
              </a:rPr>
              <a:t>trên</a:t>
            </a:r>
            <a:r>
              <a:rPr lang="en-US" altLang="en-US" sz="3600" b="0" dirty="0">
                <a:solidFill>
                  <a:srgbClr val="000000"/>
                </a:solidFill>
                <a:latin typeface="Times New Roman" panose="02020603050405020304" pitchFamily="18" charset="0"/>
                <a:cs typeface="Times New Roman" panose="02020603050405020304" pitchFamily="18" charset="0"/>
              </a:rPr>
              <a:t> </a:t>
            </a:r>
            <a:r>
              <a:rPr lang="en-US" altLang="en-US" sz="3600" b="0" dirty="0" err="1">
                <a:solidFill>
                  <a:srgbClr val="000000"/>
                </a:solidFill>
                <a:latin typeface="Times New Roman" panose="02020603050405020304" pitchFamily="18" charset="0"/>
                <a:cs typeface="Times New Roman" panose="02020603050405020304" pitchFamily="18" charset="0"/>
              </a:rPr>
              <a:t>đồng</a:t>
            </a:r>
            <a:r>
              <a:rPr lang="en-US" altLang="en-US" sz="3600" b="0" dirty="0">
                <a:solidFill>
                  <a:srgbClr val="000000"/>
                </a:solidFill>
                <a:latin typeface="Times New Roman" panose="02020603050405020304" pitchFamily="18" charset="0"/>
                <a:cs typeface="Times New Roman" panose="02020603050405020304" pitchFamily="18" charset="0"/>
              </a:rPr>
              <a:t> </a:t>
            </a:r>
            <a:r>
              <a:rPr lang="en-US" altLang="en-US" sz="3600" b="0" dirty="0" err="1">
                <a:solidFill>
                  <a:srgbClr val="000000"/>
                </a:solidFill>
                <a:latin typeface="Times New Roman" panose="02020603050405020304" pitchFamily="18" charset="0"/>
                <a:cs typeface="Times New Roman" panose="02020603050405020304" pitchFamily="18" charset="0"/>
              </a:rPr>
              <a:t>quê</a:t>
            </a:r>
            <a:endParaRPr lang="en-US" altLang="en-US" sz="3600" b="0" dirty="0">
              <a:solidFill>
                <a:srgbClr val="000000"/>
              </a:solidFill>
              <a:latin typeface="Times New Roman" panose="02020603050405020304" pitchFamily="18" charset="0"/>
              <a:cs typeface="Times New Roman" panose="02020603050405020304" pitchFamily="18" charset="0"/>
            </a:endParaRPr>
          </a:p>
        </p:txBody>
      </p:sp>
      <p:sp>
        <p:nvSpPr>
          <p:cNvPr id="12" name="Text Box 10">
            <a:extLst>
              <a:ext uri="{FF2B5EF4-FFF2-40B4-BE49-F238E27FC236}">
                <a16:creationId xmlns:a16="http://schemas.microsoft.com/office/drawing/2014/main" id="{4A72B402-64A6-49EB-9770-F6ADACA848A1}"/>
              </a:ext>
            </a:extLst>
          </p:cNvPr>
          <p:cNvSpPr txBox="1">
            <a:spLocks noChangeArrowheads="1"/>
          </p:cNvSpPr>
          <p:nvPr/>
        </p:nvSpPr>
        <p:spPr bwMode="auto">
          <a:xfrm>
            <a:off x="7163580" y="3313471"/>
            <a:ext cx="3916123" cy="1460849"/>
          </a:xfrm>
          <a:prstGeom prst="rect">
            <a:avLst/>
          </a:prstGeom>
          <a:solidFill>
            <a:schemeClr val="bg1">
              <a:alpha val="52000"/>
            </a:schemeClr>
          </a:solidFill>
          <a:ln>
            <a:noFill/>
          </a:ln>
          <a:effectLst/>
        </p:spPr>
        <p:txBody>
          <a:bodyPr wrap="square">
            <a:spAutoFit/>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just" fontAlgn="base">
              <a:lnSpc>
                <a:spcPct val="130000"/>
              </a:lnSpc>
              <a:spcBef>
                <a:spcPct val="0"/>
              </a:spcBef>
              <a:spcAft>
                <a:spcPct val="0"/>
              </a:spcAft>
            </a:pPr>
            <a:endParaRPr lang="en-US" altLang="en-US" sz="3600" b="0" i="1" dirty="0">
              <a:solidFill>
                <a:srgbClr val="000000"/>
              </a:solidFill>
              <a:latin typeface="Times New Roman" panose="02020603050405020304" pitchFamily="18" charset="0"/>
              <a:cs typeface="Times New Roman" panose="02020603050405020304" pitchFamily="18" charset="0"/>
            </a:endParaRPr>
          </a:p>
          <a:p>
            <a:pPr algn="just" fontAlgn="base">
              <a:lnSpc>
                <a:spcPct val="130000"/>
              </a:lnSpc>
              <a:spcBef>
                <a:spcPct val="0"/>
              </a:spcBef>
              <a:spcAft>
                <a:spcPct val="0"/>
              </a:spcAft>
            </a:pPr>
            <a:r>
              <a:rPr lang="en-US" altLang="en-US" sz="3600" b="0" i="1" dirty="0">
                <a:solidFill>
                  <a:srgbClr val="000000"/>
                </a:solidFill>
                <a:latin typeface="Times New Roman" panose="02020603050405020304" pitchFamily="18" charset="0"/>
                <a:cs typeface="Times New Roman" panose="02020603050405020304" pitchFamily="18" charset="0"/>
              </a:rPr>
              <a:t>…</a:t>
            </a:r>
            <a:endParaRPr lang="en-US" altLang="en-US" sz="3600" b="0" dirty="0">
              <a:solidFill>
                <a:srgbClr val="000000"/>
              </a:solidFill>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920F7A63-72DB-48C7-A94E-5514F9177B50}"/>
              </a:ext>
            </a:extLst>
          </p:cNvPr>
          <p:cNvSpPr/>
          <p:nvPr/>
        </p:nvSpPr>
        <p:spPr>
          <a:xfrm>
            <a:off x="4607844" y="1677818"/>
            <a:ext cx="2777924" cy="2488557"/>
          </a:xfrm>
          <a:prstGeom prst="ellipse">
            <a:avLst/>
          </a:prstGeom>
          <a:solidFill>
            <a:schemeClr val="bg1">
              <a:alpha val="9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b="1" dirty="0">
                <a:solidFill>
                  <a:srgbClr val="002060"/>
                </a:solidFill>
                <a:latin typeface="Times New Roman" panose="02020603050405020304" pitchFamily="18" charset="0"/>
                <a:cs typeface="Times New Roman" panose="02020603050405020304" pitchFamily="18" charset="0"/>
              </a:rPr>
              <a:t>ÂM THANH</a:t>
            </a:r>
          </a:p>
        </p:txBody>
      </p:sp>
    </p:spTree>
    <p:extLst>
      <p:ext uri="{BB962C8B-B14F-4D97-AF65-F5344CB8AC3E}">
        <p14:creationId xmlns:p14="http://schemas.microsoft.com/office/powerpoint/2010/main" val="282836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C078CB10-9468-49D4-B051-19F7276E6809}"/>
              </a:ext>
            </a:extLst>
          </p:cNvPr>
          <p:cNvSpPr txBox="1">
            <a:spLocks/>
          </p:cNvSpPr>
          <p:nvPr/>
        </p:nvSpPr>
        <p:spPr bwMode="auto">
          <a:xfrm rot="18850366">
            <a:off x="-1563008" y="838199"/>
            <a:ext cx="5281570" cy="960120"/>
          </a:xfrm>
          <a:prstGeom prst="rect">
            <a:avLst/>
          </a:prstGeom>
          <a:solidFill>
            <a:schemeClr val="bg1">
              <a:alpha val="59000"/>
            </a:schemeClr>
          </a:solidFill>
          <a:ln>
            <a:no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30000"/>
              </a:lnSpc>
              <a:spcBef>
                <a:spcPct val="0"/>
              </a:spcBef>
              <a:spcAft>
                <a:spcPct val="0"/>
              </a:spcAft>
              <a:buClrTx/>
              <a:buSzTx/>
              <a:buFontTx/>
              <a:buNone/>
              <a:tabLst/>
              <a:defRPr/>
            </a:pPr>
            <a:r>
              <a:rPr lang="en-US" altLang="en-US" sz="4800" b="1" dirty="0">
                <a:solidFill>
                  <a:srgbClr val="002060"/>
                </a:solidFill>
                <a:latin typeface="Times New Roman" panose="02020603050405020304" pitchFamily="18" charset="0"/>
                <a:cs typeface="Times New Roman" panose="02020603050405020304" pitchFamily="18" charset="0"/>
              </a:rPr>
              <a:t>MÀU SẮC</a:t>
            </a:r>
            <a:endParaRPr kumimoji="0" lang="en-US" altLang="en-US" sz="6000" b="0" i="0" u="none" strike="noStrike" kern="1200" cap="none" spc="0" normalizeH="0" baseline="0" noProof="0" dirty="0">
              <a:ln>
                <a:noFill/>
              </a:ln>
              <a:solidFill>
                <a:srgbClr val="002060"/>
              </a:solidFill>
              <a:effectLst/>
              <a:uLnTx/>
              <a:uFillTx/>
              <a:latin typeface="Comic Sans MS"/>
              <a:ea typeface="+mn-ea"/>
              <a:cs typeface="Arial"/>
            </a:endParaRPr>
          </a:p>
        </p:txBody>
      </p:sp>
      <p:pic>
        <p:nvPicPr>
          <p:cNvPr id="6" name="Picture 5">
            <a:extLst>
              <a:ext uri="{FF2B5EF4-FFF2-40B4-BE49-F238E27FC236}">
                <a16:creationId xmlns:a16="http://schemas.microsoft.com/office/drawing/2014/main" id="{94832E83-4F55-49B3-9745-A0DCB0E5C19B}"/>
              </a:ext>
            </a:extLst>
          </p:cNvPr>
          <p:cNvPicPr>
            <a:picLocks noChangeAspect="1"/>
          </p:cNvPicPr>
          <p:nvPr/>
        </p:nvPicPr>
        <p:blipFill>
          <a:blip r:embed="rId2"/>
          <a:stretch>
            <a:fillRect/>
          </a:stretch>
        </p:blipFill>
        <p:spPr>
          <a:xfrm rot="21362989">
            <a:off x="2477518" y="114307"/>
            <a:ext cx="2229882" cy="2104917"/>
          </a:xfrm>
          <a:prstGeom prst="rect">
            <a:avLst/>
          </a:prstGeom>
          <a:ln>
            <a:noFill/>
          </a:ln>
          <a:effectLst/>
        </p:spPr>
      </p:pic>
      <p:sp>
        <p:nvSpPr>
          <p:cNvPr id="7" name="TextBox 6">
            <a:extLst>
              <a:ext uri="{FF2B5EF4-FFF2-40B4-BE49-F238E27FC236}">
                <a16:creationId xmlns:a16="http://schemas.microsoft.com/office/drawing/2014/main" id="{AEDFCD0D-F268-4634-8D15-E56A1F1B352A}"/>
              </a:ext>
            </a:extLst>
          </p:cNvPr>
          <p:cNvSpPr txBox="1"/>
          <p:nvPr/>
        </p:nvSpPr>
        <p:spPr>
          <a:xfrm>
            <a:off x="10942320" y="-1524000"/>
            <a:ext cx="645946" cy="369332"/>
          </a:xfrm>
          <a:prstGeom prst="rect">
            <a:avLst/>
          </a:prstGeom>
          <a:noFill/>
        </p:spPr>
        <p:txBody>
          <a:bodyPr wrap="none" rtlCol="0">
            <a:spAutoFit/>
          </a:bodyPr>
          <a:lstStyle/>
          <a:p>
            <a:r>
              <a:rPr lang="en-US" dirty="0" err="1"/>
              <a:t>mAU</a:t>
            </a:r>
            <a:endParaRPr lang="en-US" dirty="0"/>
          </a:p>
        </p:txBody>
      </p:sp>
      <p:sp>
        <p:nvSpPr>
          <p:cNvPr id="8" name="Text Box 10">
            <a:extLst>
              <a:ext uri="{FF2B5EF4-FFF2-40B4-BE49-F238E27FC236}">
                <a16:creationId xmlns:a16="http://schemas.microsoft.com/office/drawing/2014/main" id="{442DAA95-E649-46F2-87DB-9441DC82FABD}"/>
              </a:ext>
            </a:extLst>
          </p:cNvPr>
          <p:cNvSpPr txBox="1">
            <a:spLocks noChangeArrowheads="1"/>
          </p:cNvSpPr>
          <p:nvPr/>
        </p:nvSpPr>
        <p:spPr bwMode="auto">
          <a:xfrm>
            <a:off x="7854778" y="2371578"/>
            <a:ext cx="3410515" cy="596574"/>
          </a:xfrm>
          <a:prstGeom prst="rect">
            <a:avLst/>
          </a:prstGeom>
          <a:solidFill>
            <a:srgbClr val="C00000"/>
          </a:solidFill>
          <a:ln>
            <a:noFill/>
          </a:ln>
          <a:effectLst/>
        </p:spPr>
        <p:txBody>
          <a:bodyPr wrap="square">
            <a:spAutoFit/>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ctr" fontAlgn="base">
              <a:lnSpc>
                <a:spcPct val="130000"/>
              </a:lnSpc>
              <a:spcBef>
                <a:spcPct val="0"/>
              </a:spcBef>
              <a:spcAft>
                <a:spcPct val="0"/>
              </a:spcAft>
            </a:pPr>
            <a:r>
              <a:rPr lang="en-US" altLang="en-US" sz="2800" dirty="0" err="1">
                <a:solidFill>
                  <a:schemeClr val="bg1"/>
                </a:solidFill>
                <a:latin typeface="Times New Roman" panose="02020603050405020304" pitchFamily="18" charset="0"/>
                <a:cs typeface="Times New Roman" panose="02020603050405020304" pitchFamily="18" charset="0"/>
              </a:rPr>
              <a:t>Màu</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i="1" dirty="0" err="1">
                <a:solidFill>
                  <a:schemeClr val="bg1"/>
                </a:solidFill>
                <a:latin typeface="Times New Roman" panose="02020603050405020304" pitchFamily="18" charset="0"/>
                <a:cs typeface="Times New Roman" panose="02020603050405020304" pitchFamily="18" charset="0"/>
              </a:rPr>
              <a:t>đỏ</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của</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trái</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chín</a:t>
            </a:r>
            <a:endParaRPr lang="en-US" altLang="en-US" sz="2800" dirty="0">
              <a:solidFill>
                <a:schemeClr val="bg1"/>
              </a:solidFill>
              <a:latin typeface="Times New Roman" panose="02020603050405020304" pitchFamily="18" charset="0"/>
              <a:cs typeface="Times New Roman" panose="02020603050405020304" pitchFamily="18" charset="0"/>
            </a:endParaRPr>
          </a:p>
        </p:txBody>
      </p:sp>
      <p:sp>
        <p:nvSpPr>
          <p:cNvPr id="9" name="Text Box 10">
            <a:extLst>
              <a:ext uri="{FF2B5EF4-FFF2-40B4-BE49-F238E27FC236}">
                <a16:creationId xmlns:a16="http://schemas.microsoft.com/office/drawing/2014/main" id="{89A079EE-D77C-4A9F-9381-30419D53D5F0}"/>
              </a:ext>
            </a:extLst>
          </p:cNvPr>
          <p:cNvSpPr txBox="1">
            <a:spLocks noChangeArrowheads="1"/>
          </p:cNvSpPr>
          <p:nvPr/>
        </p:nvSpPr>
        <p:spPr bwMode="auto">
          <a:xfrm>
            <a:off x="871758" y="2283622"/>
            <a:ext cx="3840723" cy="1212640"/>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ctr" fontAlgn="base">
              <a:lnSpc>
                <a:spcPct val="130000"/>
              </a:lnSpc>
              <a:spcBef>
                <a:spcPct val="0"/>
              </a:spcBef>
              <a:spcAft>
                <a:spcPct val="0"/>
              </a:spcAft>
            </a:pPr>
            <a:r>
              <a:rPr lang="en-US" altLang="en-US" sz="2800" dirty="0">
                <a:solidFill>
                  <a:srgbClr val="000000"/>
                </a:solidFill>
                <a:latin typeface="Times New Roman" panose="02020603050405020304" pitchFamily="18" charset="0"/>
                <a:cs typeface="Times New Roman" panose="02020603050405020304" pitchFamily="18" charset="0"/>
              </a:rPr>
              <a:t>Màu </a:t>
            </a:r>
            <a:r>
              <a:rPr lang="en-US" altLang="en-US" sz="2800" i="1" dirty="0">
                <a:solidFill>
                  <a:srgbClr val="000000"/>
                </a:solidFill>
                <a:latin typeface="Times New Roman" panose="02020603050405020304" pitchFamily="18" charset="0"/>
                <a:cs typeface="Times New Roman" panose="02020603050405020304" pitchFamily="18" charset="0"/>
              </a:rPr>
              <a:t>vàng </a:t>
            </a:r>
            <a:r>
              <a:rPr lang="en-US" altLang="en-US" sz="2800" dirty="0">
                <a:solidFill>
                  <a:srgbClr val="000000"/>
                </a:solidFill>
                <a:latin typeface="Times New Roman" panose="02020603050405020304" pitchFamily="18" charset="0"/>
                <a:cs typeface="Times New Roman" panose="02020603050405020304" pitchFamily="18" charset="0"/>
              </a:rPr>
              <a:t>của lúa chiêm đang chín, bắp  </a:t>
            </a:r>
          </a:p>
        </p:txBody>
      </p:sp>
      <p:pic>
        <p:nvPicPr>
          <p:cNvPr id="16386" name="Picture 2" descr="Quả vải trong tiếng Anh là gì? - Visadep.vn Quả vải trong tiếng Anh là gì?">
            <a:extLst>
              <a:ext uri="{FF2B5EF4-FFF2-40B4-BE49-F238E27FC236}">
                <a16:creationId xmlns:a16="http://schemas.microsoft.com/office/drawing/2014/main" id="{89CD550B-3A18-498F-AC62-22B6E8DD072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5583" r="92000">
                        <a14:foregroundMark x1="89333" y1="35083" x2="92000" y2="49583"/>
                        <a14:foregroundMark x1="5583" y1="64250" x2="9083" y2="64667"/>
                      </a14:backgroundRemoval>
                    </a14:imgEffect>
                  </a14:imgLayer>
                </a14:imgProps>
              </a:ext>
              <a:ext uri="{28A0092B-C50C-407E-A947-70E740481C1C}">
                <a14:useLocalDpi xmlns:a14="http://schemas.microsoft.com/office/drawing/2010/main" val="0"/>
              </a:ext>
            </a:extLst>
          </a:blip>
          <a:srcRect/>
          <a:stretch>
            <a:fillRect/>
          </a:stretch>
        </p:blipFill>
        <p:spPr bwMode="auto">
          <a:xfrm>
            <a:off x="8241836" y="0"/>
            <a:ext cx="2773680" cy="277368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0">
            <a:extLst>
              <a:ext uri="{FF2B5EF4-FFF2-40B4-BE49-F238E27FC236}">
                <a16:creationId xmlns:a16="http://schemas.microsoft.com/office/drawing/2014/main" id="{953EB67C-7161-4748-AA1D-050CD14391D5}"/>
              </a:ext>
            </a:extLst>
          </p:cNvPr>
          <p:cNvSpPr txBox="1">
            <a:spLocks noChangeArrowheads="1"/>
          </p:cNvSpPr>
          <p:nvPr/>
        </p:nvSpPr>
        <p:spPr bwMode="auto">
          <a:xfrm>
            <a:off x="5702064" y="6140605"/>
            <a:ext cx="2217946" cy="596574"/>
          </a:xfrm>
          <a:prstGeom prst="rect">
            <a:avLst/>
          </a:prstGeom>
          <a:solidFill>
            <a:srgbClr val="00B0F0"/>
          </a:solidFill>
          <a:ln>
            <a:noFill/>
          </a:ln>
          <a:effectLst/>
        </p:spPr>
        <p:txBody>
          <a:bodyPr wrap="square">
            <a:spAutoFit/>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ctr" fontAlgn="base">
              <a:lnSpc>
                <a:spcPct val="130000"/>
              </a:lnSpc>
              <a:spcBef>
                <a:spcPct val="0"/>
              </a:spcBef>
              <a:spcAft>
                <a:spcPct val="0"/>
              </a:spcAft>
            </a:pPr>
            <a:r>
              <a:rPr lang="en-US" altLang="en-US" sz="2800" dirty="0" err="1">
                <a:latin typeface="Times New Roman" panose="02020603050405020304" pitchFamily="18" charset="0"/>
                <a:cs typeface="Times New Roman" panose="02020603050405020304" pitchFamily="18" charset="0"/>
              </a:rPr>
              <a:t>Trời</a:t>
            </a:r>
            <a:r>
              <a:rPr lang="en-US" altLang="en-US" sz="2800"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xanh</a:t>
            </a:r>
            <a:endParaRPr lang="en-US" altLang="en-US" sz="2800" dirty="0">
              <a:latin typeface="Times New Roman" panose="02020603050405020304" pitchFamily="18" charset="0"/>
              <a:cs typeface="Times New Roman" panose="02020603050405020304" pitchFamily="18" charset="0"/>
            </a:endParaRPr>
          </a:p>
        </p:txBody>
      </p:sp>
      <p:pic>
        <p:nvPicPr>
          <p:cNvPr id="13" name="Picture 4" descr="Hình ảnh Bắp Ngô, Bắp Ngô, Bắp Ngô, Thành Phần Thực Phẩm miễn phí tải tập  tin PNG PSDComment và Vector">
            <a:extLst>
              <a:ext uri="{FF2B5EF4-FFF2-40B4-BE49-F238E27FC236}">
                <a16:creationId xmlns:a16="http://schemas.microsoft.com/office/drawing/2014/main" id="{80D19C5D-43A9-4D2F-953B-543B8836AD6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333" b="90000" l="10000" r="90000">
                        <a14:foregroundMark x1="58667" y1="12250" x2="67417" y2="9333"/>
                        <a14:foregroundMark x1="67417" y1="9333" x2="73083" y2="11333"/>
                      </a14:backgroundRemoval>
                    </a14:imgEffect>
                  </a14:imgLayer>
                </a14:imgProps>
              </a:ext>
              <a:ext uri="{28A0092B-C50C-407E-A947-70E740481C1C}">
                <a14:useLocalDpi xmlns:a14="http://schemas.microsoft.com/office/drawing/2010/main" val="0"/>
              </a:ext>
            </a:extLst>
          </a:blip>
          <a:srcRect/>
          <a:stretch>
            <a:fillRect/>
          </a:stretch>
        </p:blipFill>
        <p:spPr bwMode="auto">
          <a:xfrm rot="19673821">
            <a:off x="3876769" y="1071805"/>
            <a:ext cx="2366308" cy="2366308"/>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Hình ảnh Nắng Nóng Nóng Dự Báo Thời Tiết Biểu Tượng Thời Tiết, Mặt Trời,  Nắng Nóng, Nóng Bức miễn phí tải tập tin PNG PSDComment và Vector">
            <a:extLst>
              <a:ext uri="{FF2B5EF4-FFF2-40B4-BE49-F238E27FC236}">
                <a16:creationId xmlns:a16="http://schemas.microsoft.com/office/drawing/2014/main" id="{92065171-BFDA-4D78-8C64-9CABB7DA884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3083">
                        <a14:foregroundMark x1="54250" y1="10000" x2="56667" y2="11583"/>
                        <a14:foregroundMark x1="90250" y1="46667" x2="93083" y2="48667"/>
                        <a14:foregroundMark x1="39083" y1="58417" x2="37250" y2="71750"/>
                        <a14:foregroundMark x1="37250" y1="71750" x2="40667" y2="85750"/>
                        <a14:foregroundMark x1="56000" y1="56667" x2="53917" y2="63833"/>
                        <a14:foregroundMark x1="53917" y1="63833" x2="56917" y2="86417"/>
                        <a14:foregroundMark x1="71750" y1="58417" x2="71583" y2="78083"/>
                        <a14:foregroundMark x1="71583" y1="78083" x2="75083" y2="84417"/>
                        <a14:foregroundMark x1="75083" y1="84417" x2="74667" y2="85583"/>
                      </a14:backgroundRemoval>
                    </a14:imgEffect>
                  </a14:imgLayer>
                </a14:imgProps>
              </a:ext>
              <a:ext uri="{28A0092B-C50C-407E-A947-70E740481C1C}">
                <a14:useLocalDpi xmlns:a14="http://schemas.microsoft.com/office/drawing/2010/main" val="0"/>
              </a:ext>
            </a:extLst>
          </a:blip>
          <a:srcRect/>
          <a:stretch>
            <a:fillRect/>
          </a:stretch>
        </p:blipFill>
        <p:spPr bwMode="auto">
          <a:xfrm>
            <a:off x="1692079" y="3501481"/>
            <a:ext cx="2651760" cy="26517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10">
            <a:extLst>
              <a:ext uri="{FF2B5EF4-FFF2-40B4-BE49-F238E27FC236}">
                <a16:creationId xmlns:a16="http://schemas.microsoft.com/office/drawing/2014/main" id="{06455DBE-57CC-49B4-BEDA-C2C69E7281EF}"/>
              </a:ext>
            </a:extLst>
          </p:cNvPr>
          <p:cNvSpPr txBox="1">
            <a:spLocks noChangeArrowheads="1"/>
          </p:cNvSpPr>
          <p:nvPr/>
        </p:nvSpPr>
        <p:spPr bwMode="auto">
          <a:xfrm>
            <a:off x="1593837" y="6140605"/>
            <a:ext cx="3274632" cy="596574"/>
          </a:xfrm>
          <a:prstGeom prst="rect">
            <a:avLst/>
          </a:prstGeom>
          <a:solidFill>
            <a:srgbClr val="FF6699"/>
          </a:solidFill>
          <a:ln>
            <a:noFill/>
          </a:ln>
          <a:effectLst/>
        </p:spPr>
        <p:txBody>
          <a:bodyPr wrap="square">
            <a:spAutoFit/>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ctr" fontAlgn="base">
              <a:lnSpc>
                <a:spcPct val="130000"/>
              </a:lnSpc>
              <a:spcBef>
                <a:spcPct val="0"/>
              </a:spcBef>
              <a:spcAft>
                <a:spcPct val="0"/>
              </a:spcAft>
            </a:pPr>
            <a:r>
              <a:rPr lang="en-US" altLang="en-US" sz="2800" dirty="0" err="1">
                <a:solidFill>
                  <a:schemeClr val="bg1"/>
                </a:solidFill>
                <a:latin typeface="Times New Roman" panose="02020603050405020304" pitchFamily="18" charset="0"/>
                <a:cs typeface="Times New Roman" panose="02020603050405020304" pitchFamily="18" charset="0"/>
              </a:rPr>
              <a:t>Đầy</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sân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nắng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i="1" dirty="0" err="1">
                <a:solidFill>
                  <a:schemeClr val="bg1"/>
                </a:solidFill>
                <a:latin typeface="Times New Roman" panose="02020603050405020304" pitchFamily="18" charset="0"/>
                <a:cs typeface="Times New Roman" panose="02020603050405020304" pitchFamily="18" charset="0"/>
              </a:rPr>
              <a:t>đào</a:t>
            </a:r>
            <a:endParaRPr lang="en-US" altLang="en-US" sz="2800" i="1" dirty="0">
              <a:solidFill>
                <a:schemeClr val="bg1"/>
              </a:solidFill>
              <a:latin typeface="Times New Roman" panose="02020603050405020304" pitchFamily="18" charset="0"/>
              <a:cs typeface="Times New Roman" panose="02020603050405020304" pitchFamily="18" charset="0"/>
            </a:endParaRPr>
          </a:p>
        </p:txBody>
      </p:sp>
      <p:pic>
        <p:nvPicPr>
          <p:cNvPr id="16394" name="Picture 10" descr="Ánh Nắng Mặt Trời Điện Toán - Miễn Phí vector hình ảnh trên Pixabay">
            <a:extLst>
              <a:ext uri="{FF2B5EF4-FFF2-40B4-BE49-F238E27FC236}">
                <a16:creationId xmlns:a16="http://schemas.microsoft.com/office/drawing/2014/main" id="{39820766-12FE-4DDB-9F65-499F6DE85F3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18541" y="3783072"/>
            <a:ext cx="2201469" cy="2201469"/>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10">
            <a:extLst>
              <a:ext uri="{FF2B5EF4-FFF2-40B4-BE49-F238E27FC236}">
                <a16:creationId xmlns:a16="http://schemas.microsoft.com/office/drawing/2014/main" id="{2705405D-BE90-4DF9-91D3-691A0D09838F}"/>
              </a:ext>
            </a:extLst>
          </p:cNvPr>
          <p:cNvSpPr txBox="1">
            <a:spLocks noChangeArrowheads="1"/>
          </p:cNvSpPr>
          <p:nvPr/>
        </p:nvSpPr>
        <p:spPr bwMode="auto">
          <a:xfrm>
            <a:off x="8093947" y="4405471"/>
            <a:ext cx="3971783" cy="1372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just" fontAlgn="base">
              <a:lnSpc>
                <a:spcPct val="130000"/>
              </a:lnSpc>
              <a:spcBef>
                <a:spcPct val="0"/>
              </a:spcBef>
              <a:spcAft>
                <a:spcPct val="0"/>
              </a:spcAft>
            </a:pPr>
            <a:r>
              <a:rPr lang="en-US" altLang="en-US" sz="3200" i="1" dirty="0">
                <a:solidFill>
                  <a:srgbClr val="FF0000"/>
                </a:solidFill>
                <a:latin typeface="Times New Roman" panose="02020603050405020304" pitchFamily="18" charset="0"/>
                <a:cs typeface="Times New Roman" panose="02020603050405020304" pitchFamily="18" charset="0"/>
              </a:rPr>
              <a:t>=&gt; Màu sắc tươi sáng, rực rỡ</a:t>
            </a:r>
          </a:p>
        </p:txBody>
      </p:sp>
      <p:pic>
        <p:nvPicPr>
          <p:cNvPr id="16" name="Picture 4" descr="Hình ảnh Bắp Ngô, Bắp Ngô, Bắp Ngô, Thành Phần Thực Phẩm miễn phí tải tập  tin PNG PSDComment và Vector">
            <a:extLst>
              <a:ext uri="{FF2B5EF4-FFF2-40B4-BE49-F238E27FC236}">
                <a16:creationId xmlns:a16="http://schemas.microsoft.com/office/drawing/2014/main" id="{80D19C5D-43A9-4D2F-953B-543B8836AD6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333" b="90000" l="10000" r="90000">
                        <a14:foregroundMark x1="58667" y1="12250" x2="67417" y2="9333"/>
                        <a14:foregroundMark x1="67417" y1="9333" x2="73083" y2="11333"/>
                      </a14:backgroundRemoval>
                    </a14:imgEffect>
                  </a14:imgLayer>
                </a14:imgProps>
              </a:ext>
              <a:ext uri="{28A0092B-C50C-407E-A947-70E740481C1C}">
                <a14:useLocalDpi xmlns:a14="http://schemas.microsoft.com/office/drawing/2010/main" val="0"/>
              </a:ext>
            </a:extLst>
          </a:blip>
          <a:srcRect/>
          <a:stretch>
            <a:fillRect/>
          </a:stretch>
        </p:blipFill>
        <p:spPr bwMode="auto">
          <a:xfrm rot="292656">
            <a:off x="4491302" y="1149838"/>
            <a:ext cx="2366308" cy="2366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99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6386"/>
                                        </p:tgtEl>
                                        <p:attrNameLst>
                                          <p:attrName>style.visibility</p:attrName>
                                        </p:attrNameLst>
                                      </p:cBhvr>
                                      <p:to>
                                        <p:strVal val="visible"/>
                                      </p:to>
                                    </p:set>
                                    <p:animEffect transition="in" filter="wipe(down)">
                                      <p:cBhvr>
                                        <p:cTn id="30" dur="500"/>
                                        <p:tgtEl>
                                          <p:spTgt spid="1638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6392"/>
                                        </p:tgtEl>
                                        <p:attrNameLst>
                                          <p:attrName>style.visibility</p:attrName>
                                        </p:attrNameLst>
                                      </p:cBhvr>
                                      <p:to>
                                        <p:strVal val="visible"/>
                                      </p:to>
                                    </p:set>
                                    <p:animEffect transition="in" filter="wipe(down)">
                                      <p:cBhvr>
                                        <p:cTn id="38" dur="500"/>
                                        <p:tgtEl>
                                          <p:spTgt spid="1639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6394"/>
                                        </p:tgtEl>
                                        <p:attrNameLst>
                                          <p:attrName>style.visibility</p:attrName>
                                        </p:attrNameLst>
                                      </p:cBhvr>
                                      <p:to>
                                        <p:strVal val="visible"/>
                                      </p:to>
                                    </p:set>
                                    <p:animEffect transition="in" filter="wipe(down)">
                                      <p:cBhvr>
                                        <p:cTn id="46" dur="500"/>
                                        <p:tgtEl>
                                          <p:spTgt spid="16394"/>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down)">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down)">
                                      <p:cBhvr>
                                        <p:cTn id="5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1" grpId="0" animBg="1"/>
      <p:bldP spid="17" grpId="0" animBg="1"/>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D13522-991C-4E9F-8772-CD29F7294DD1}"/>
              </a:ext>
            </a:extLst>
          </p:cNvPr>
          <p:cNvPicPr>
            <a:picLocks noChangeAspect="1"/>
          </p:cNvPicPr>
          <p:nvPr/>
        </p:nvPicPr>
        <p:blipFill rotWithShape="1">
          <a:blip r:embed="rId2">
            <a:extLst>
              <a:ext uri="{28A0092B-C50C-407E-A947-70E740481C1C}">
                <a14:useLocalDpi xmlns:a14="http://schemas.microsoft.com/office/drawing/2010/main" val="0"/>
              </a:ext>
            </a:extLst>
          </a:blip>
          <a:srcRect t="11168" b="17206"/>
          <a:stretch/>
        </p:blipFill>
        <p:spPr>
          <a:xfrm>
            <a:off x="6697884" y="0"/>
            <a:ext cx="5376967" cy="6354680"/>
          </a:xfrm>
          <a:prstGeom prst="rect">
            <a:avLst/>
          </a:prstGeom>
        </p:spPr>
      </p:pic>
      <p:sp>
        <p:nvSpPr>
          <p:cNvPr id="6" name="Text Box 10">
            <a:extLst>
              <a:ext uri="{FF2B5EF4-FFF2-40B4-BE49-F238E27FC236}">
                <a16:creationId xmlns:a16="http://schemas.microsoft.com/office/drawing/2014/main" id="{26BC77F2-9211-4D29-8C73-B7F3E6A2DCB2}"/>
              </a:ext>
            </a:extLst>
          </p:cNvPr>
          <p:cNvSpPr txBox="1">
            <a:spLocks noChangeArrowheads="1"/>
          </p:cNvSpPr>
          <p:nvPr/>
        </p:nvSpPr>
        <p:spPr bwMode="auto">
          <a:xfrm>
            <a:off x="371212" y="320348"/>
            <a:ext cx="8850976" cy="2653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lnSpc>
                <a:spcPct val="130000"/>
              </a:lnSpc>
              <a:spcAft>
                <a:spcPct val="0"/>
              </a:spcAft>
              <a:defRPr/>
            </a:pP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Không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gian</a:t>
            </a:r>
            <a:r>
              <a:rPr lang="en-US" altLang="en-US" sz="3200" b="1" dirty="0">
                <a:solidFill>
                  <a:srgbClr val="FF0000"/>
                </a:solidFill>
                <a:latin typeface="Times New Roman" panose="02020603050405020304" pitchFamily="18" charset="0"/>
                <a:cs typeface="Times New Roman" panose="02020603050405020304" pitchFamily="18" charset="0"/>
              </a:rPr>
              <a:t>: </a:t>
            </a:r>
          </a:p>
          <a:p>
            <a:pPr algn="just" fontAlgn="base">
              <a:lnSpc>
                <a:spcPct val="130000"/>
              </a:lnSpc>
              <a:spcAft>
                <a:spcPct val="0"/>
              </a:spcAft>
              <a:defRPr/>
            </a:pPr>
            <a:r>
              <a:rPr lang="en-US" altLang="en-US" sz="3200" dirty="0">
                <a:solidFill>
                  <a:srgbClr val="000000"/>
                </a:solidFill>
                <a:latin typeface="Times New Roman" panose="02020603050405020304" pitchFamily="18" charset="0"/>
                <a:cs typeface="Times New Roman" panose="02020603050405020304" pitchFamily="18" charset="0"/>
              </a:rPr>
              <a:t>  + Trời xanh càng rộng càng cao </a:t>
            </a:r>
          </a:p>
          <a:p>
            <a:pPr algn="just" fontAlgn="base">
              <a:lnSpc>
                <a:spcPct val="130000"/>
              </a:lnSpc>
              <a:spcAft>
                <a:spcPct val="0"/>
              </a:spcAft>
              <a:defRPr/>
            </a:pPr>
            <a:r>
              <a:rPr lang="en-US" altLang="en-US" sz="3200" dirty="0">
                <a:solidFill>
                  <a:srgbClr val="000000"/>
                </a:solidFill>
                <a:latin typeface="Times New Roman" panose="02020603050405020304" pitchFamily="18" charset="0"/>
                <a:cs typeface="Times New Roman" panose="02020603050405020304" pitchFamily="18" charset="0"/>
              </a:rPr>
              <a:t> + Diều sáo lộn nhào từng không </a:t>
            </a:r>
          </a:p>
          <a:p>
            <a:pPr marL="342900" indent="-342900" algn="just" fontAlgn="base">
              <a:lnSpc>
                <a:spcPct val="130000"/>
              </a:lnSpc>
              <a:spcAft>
                <a:spcPct val="0"/>
              </a:spcAft>
              <a:buFont typeface="Symbol" panose="05050102010706020507" pitchFamily="18" charset="2"/>
              <a:buChar char="Þ"/>
              <a:defRPr/>
            </a:pPr>
            <a:r>
              <a:rPr lang="en-US" altLang="en-US" sz="3200" i="1" dirty="0">
                <a:solidFill>
                  <a:srgbClr val="000000"/>
                </a:solidFill>
                <a:latin typeface="Times New Roman" panose="02020603050405020304" pitchFamily="18" charset="0"/>
                <a:cs typeface="Times New Roman" panose="02020603050405020304" pitchFamily="18" charset="0"/>
              </a:rPr>
              <a:t>Khoáng đạt, mềm mại</a:t>
            </a:r>
          </a:p>
        </p:txBody>
      </p:sp>
      <p:sp>
        <p:nvSpPr>
          <p:cNvPr id="7" name="Text Box 10">
            <a:extLst>
              <a:ext uri="{FF2B5EF4-FFF2-40B4-BE49-F238E27FC236}">
                <a16:creationId xmlns:a16="http://schemas.microsoft.com/office/drawing/2014/main" id="{AD862F91-40F5-40AE-AAC9-49AACFD8660F}"/>
              </a:ext>
            </a:extLst>
          </p:cNvPr>
          <p:cNvSpPr txBox="1">
            <a:spLocks noChangeArrowheads="1"/>
          </p:cNvSpPr>
          <p:nvPr/>
        </p:nvSpPr>
        <p:spPr bwMode="auto">
          <a:xfrm>
            <a:off x="6317808" y="4025251"/>
            <a:ext cx="8216900" cy="25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fontAlgn="base">
              <a:lnSpc>
                <a:spcPct val="130000"/>
              </a:lnSpc>
              <a:spcAft>
                <a:spcPct val="0"/>
              </a:spcAft>
              <a:defRPr/>
            </a:pP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Hương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vị</a:t>
            </a:r>
            <a:r>
              <a:rPr lang="en-US" altLang="en-US" sz="3200" b="1" dirty="0">
                <a:solidFill>
                  <a:srgbClr val="FF0000"/>
                </a:solidFill>
                <a:latin typeface="Times New Roman" panose="02020603050405020304" pitchFamily="18" charset="0"/>
                <a:cs typeface="Times New Roman" panose="02020603050405020304" pitchFamily="18" charset="0"/>
              </a:rPr>
              <a:t>:</a:t>
            </a:r>
          </a:p>
          <a:p>
            <a:pPr algn="just" fontAlgn="base">
              <a:lnSpc>
                <a:spcPct val="130000"/>
              </a:lnSpc>
              <a:spcAft>
                <a:spcPct val="0"/>
              </a:spcAft>
              <a:defRPr/>
            </a:pPr>
            <a:r>
              <a:rPr lang="en-US" altLang="en-US" sz="3200" dirty="0">
                <a:solidFill>
                  <a:srgbClr val="000000"/>
                </a:solidFill>
                <a:latin typeface="Times New Roman" panose="02020603050405020304" pitchFamily="18" charset="0"/>
                <a:cs typeface="Times New Roman" panose="02020603050405020304" pitchFamily="18" charset="0"/>
              </a:rPr>
              <a:t>  + </a:t>
            </a:r>
            <a:r>
              <a:rPr lang="en-US" altLang="en-US" sz="3200" dirty="0" err="1">
                <a:solidFill>
                  <a:srgbClr val="000000"/>
                </a:solidFill>
                <a:latin typeface="Times New Roman" panose="02020603050405020304" pitchFamily="18" charset="0"/>
                <a:cs typeface="Times New Roman" panose="02020603050405020304" pitchFamily="18" charset="0"/>
              </a:rPr>
              <a:t>Lúa</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chiêm</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đang</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chín</a:t>
            </a:r>
            <a:endParaRPr lang="en-US" altLang="en-US" sz="3200" dirty="0">
              <a:solidFill>
                <a:srgbClr val="000000"/>
              </a:solidFill>
              <a:latin typeface="Times New Roman" panose="02020603050405020304" pitchFamily="18" charset="0"/>
              <a:cs typeface="Times New Roman" panose="02020603050405020304" pitchFamily="18" charset="0"/>
            </a:endParaRPr>
          </a:p>
          <a:p>
            <a:pPr algn="just" fontAlgn="base">
              <a:lnSpc>
                <a:spcPct val="130000"/>
              </a:lnSpc>
              <a:spcAft>
                <a:spcPct val="0"/>
              </a:spcAft>
              <a:defRPr/>
            </a:pPr>
            <a:r>
              <a:rPr lang="en-US" altLang="en-US" sz="3200" dirty="0">
                <a:solidFill>
                  <a:srgbClr val="000000"/>
                </a:solidFill>
                <a:latin typeface="Times New Roman" panose="02020603050405020304" pitchFamily="18" charset="0"/>
                <a:cs typeface="Times New Roman" panose="02020603050405020304" pitchFamily="18" charset="0"/>
              </a:rPr>
              <a:t>  + </a:t>
            </a:r>
            <a:r>
              <a:rPr lang="en-US" altLang="en-US" sz="3200" dirty="0" err="1">
                <a:solidFill>
                  <a:srgbClr val="000000"/>
                </a:solidFill>
                <a:latin typeface="Times New Roman" panose="02020603050405020304" pitchFamily="18" charset="0"/>
                <a:cs typeface="Times New Roman" panose="02020603050405020304" pitchFamily="18" charset="0"/>
              </a:rPr>
              <a:t>Trái</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cây</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ngọt</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dần</a:t>
            </a:r>
            <a:endParaRPr lang="en-US" altLang="en-US" sz="3200" dirty="0">
              <a:solidFill>
                <a:srgbClr val="000000"/>
              </a:solidFill>
              <a:latin typeface="Times New Roman" panose="02020603050405020304" pitchFamily="18" charset="0"/>
              <a:cs typeface="Times New Roman" panose="02020603050405020304" pitchFamily="18" charset="0"/>
            </a:endParaRPr>
          </a:p>
          <a:p>
            <a:pPr algn="just" fontAlgn="base">
              <a:lnSpc>
                <a:spcPct val="130000"/>
              </a:lnSpc>
              <a:spcAft>
                <a:spcPct val="0"/>
              </a:spcAft>
              <a:defRPr/>
            </a:pPr>
            <a:r>
              <a:rPr lang="en-US" altLang="en-US" sz="3200" i="1" dirty="0">
                <a:solidFill>
                  <a:srgbClr val="000000"/>
                </a:solidFill>
                <a:latin typeface="Times New Roman" panose="02020603050405020304" pitchFamily="18" charset="0"/>
                <a:cs typeface="Times New Roman" panose="02020603050405020304" pitchFamily="18" charset="0"/>
              </a:rPr>
              <a:t>=&gt; </a:t>
            </a:r>
            <a:r>
              <a:rPr lang="en-US" altLang="en-US" sz="3200" i="1" dirty="0" err="1">
                <a:solidFill>
                  <a:srgbClr val="000000"/>
                </a:solidFill>
                <a:latin typeface="Times New Roman" panose="02020603050405020304" pitchFamily="18" charset="0"/>
                <a:cs typeface="Times New Roman" panose="02020603050405020304" pitchFamily="18" charset="0"/>
              </a:rPr>
              <a:t>Hương</a:t>
            </a:r>
            <a:r>
              <a:rPr lang="en-US" altLang="en-US" sz="3200" i="1" dirty="0">
                <a:solidFill>
                  <a:srgbClr val="000000"/>
                </a:solidFill>
                <a:latin typeface="Times New Roman" panose="02020603050405020304" pitchFamily="18" charset="0"/>
                <a:cs typeface="Times New Roman" panose="02020603050405020304" pitchFamily="18" charset="0"/>
              </a:rPr>
              <a:t> </a:t>
            </a:r>
            <a:r>
              <a:rPr lang="en-US" altLang="en-US" sz="3200" i="1" dirty="0" err="1">
                <a:solidFill>
                  <a:srgbClr val="000000"/>
                </a:solidFill>
                <a:latin typeface="Times New Roman" panose="02020603050405020304" pitchFamily="18" charset="0"/>
                <a:cs typeface="Times New Roman" panose="02020603050405020304" pitchFamily="18" charset="0"/>
              </a:rPr>
              <a:t>vị</a:t>
            </a:r>
            <a:r>
              <a:rPr lang="en-US" altLang="en-US" sz="3200" i="1" dirty="0">
                <a:solidFill>
                  <a:srgbClr val="000000"/>
                </a:solidFill>
                <a:latin typeface="Times New Roman" panose="02020603050405020304" pitchFamily="18" charset="0"/>
                <a:cs typeface="Times New Roman" panose="02020603050405020304" pitchFamily="18" charset="0"/>
              </a:rPr>
              <a:t> </a:t>
            </a:r>
            <a:r>
              <a:rPr lang="en-US" altLang="en-US" sz="3200" i="1" dirty="0" err="1">
                <a:solidFill>
                  <a:srgbClr val="000000"/>
                </a:solidFill>
                <a:latin typeface="Times New Roman" panose="02020603050405020304" pitchFamily="18" charset="0"/>
                <a:cs typeface="Times New Roman" panose="02020603050405020304" pitchFamily="18" charset="0"/>
              </a:rPr>
              <a:t>ngọt</a:t>
            </a:r>
            <a:r>
              <a:rPr lang="en-US" altLang="en-US" sz="3200" i="1" dirty="0">
                <a:solidFill>
                  <a:srgbClr val="000000"/>
                </a:solidFill>
                <a:latin typeface="Times New Roman" panose="02020603050405020304" pitchFamily="18" charset="0"/>
                <a:cs typeface="Times New Roman" panose="02020603050405020304" pitchFamily="18" charset="0"/>
              </a:rPr>
              <a:t> </a:t>
            </a:r>
            <a:r>
              <a:rPr lang="en-US" altLang="en-US" sz="3200" i="1" dirty="0" err="1">
                <a:solidFill>
                  <a:srgbClr val="000000"/>
                </a:solidFill>
                <a:latin typeface="Times New Roman" panose="02020603050405020304" pitchFamily="18" charset="0"/>
                <a:cs typeface="Times New Roman" panose="02020603050405020304" pitchFamily="18" charset="0"/>
              </a:rPr>
              <a:t>ngào</a:t>
            </a:r>
            <a:r>
              <a:rPr lang="en-US" altLang="en-US" sz="3200" i="1" dirty="0">
                <a:solidFill>
                  <a:srgbClr val="000000"/>
                </a:solidFill>
                <a:latin typeface="Times New Roman" panose="02020603050405020304" pitchFamily="18" charset="0"/>
                <a:cs typeface="Times New Roman" panose="02020603050405020304" pitchFamily="18" charset="0"/>
              </a:rPr>
              <a:t>, </a:t>
            </a:r>
            <a:r>
              <a:rPr lang="en-US" altLang="en-US" sz="3200" i="1" dirty="0" err="1">
                <a:solidFill>
                  <a:srgbClr val="000000"/>
                </a:solidFill>
                <a:latin typeface="Times New Roman" panose="02020603050405020304" pitchFamily="18" charset="0"/>
                <a:cs typeface="Times New Roman" panose="02020603050405020304" pitchFamily="18" charset="0"/>
              </a:rPr>
              <a:t>lan</a:t>
            </a:r>
            <a:r>
              <a:rPr lang="en-US" altLang="en-US" sz="3200" i="1" dirty="0">
                <a:solidFill>
                  <a:srgbClr val="000000"/>
                </a:solidFill>
                <a:latin typeface="Times New Roman" panose="02020603050405020304" pitchFamily="18" charset="0"/>
                <a:cs typeface="Times New Roman" panose="02020603050405020304" pitchFamily="18" charset="0"/>
              </a:rPr>
              <a:t> </a:t>
            </a:r>
            <a:r>
              <a:rPr lang="en-US" altLang="en-US" sz="3200" i="1" dirty="0" err="1">
                <a:solidFill>
                  <a:srgbClr val="000000"/>
                </a:solidFill>
                <a:latin typeface="Times New Roman" panose="02020603050405020304" pitchFamily="18" charset="0"/>
                <a:cs typeface="Times New Roman" panose="02020603050405020304" pitchFamily="18" charset="0"/>
              </a:rPr>
              <a:t>tỏa</a:t>
            </a:r>
            <a:endParaRPr lang="en-US" altLang="en-US" sz="3200" i="1" dirty="0">
              <a:solidFill>
                <a:srgbClr val="000000"/>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1C6B7041-1BE8-4E56-A5D3-512B93C3FA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3" y="3429000"/>
            <a:ext cx="6333241" cy="3515989"/>
          </a:xfrm>
          <a:prstGeom prst="rect">
            <a:avLst/>
          </a:prstGeom>
          <a:ln>
            <a:noFill/>
          </a:ln>
          <a:effectLst>
            <a:softEdge rad="317500"/>
          </a:effectLst>
        </p:spPr>
      </p:pic>
    </p:spTree>
    <p:extLst>
      <p:ext uri="{BB962C8B-B14F-4D97-AF65-F5344CB8AC3E}">
        <p14:creationId xmlns:p14="http://schemas.microsoft.com/office/powerpoint/2010/main" val="265773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 calcmode="lin" valueType="num">
                                      <p:cBhvr additive="base">
                                        <p:cTn id="3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 calcmode="lin" valueType="num">
                                      <p:cBhvr additive="base">
                                        <p:cTn id="3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xEl>
                                              <p:pRg st="2" end="2"/>
                                            </p:txEl>
                                          </p:spTgt>
                                        </p:tgtEl>
                                        <p:attrNameLst>
                                          <p:attrName>style.visibility</p:attrName>
                                        </p:attrNameLst>
                                      </p:cBhvr>
                                      <p:to>
                                        <p:strVal val="visible"/>
                                      </p:to>
                                    </p:set>
                                    <p:anim calcmode="lin" valueType="num">
                                      <p:cBhvr additive="base">
                                        <p:cTn id="4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
                                            <p:txEl>
                                              <p:pRg st="3" end="3"/>
                                            </p:txEl>
                                          </p:spTgt>
                                        </p:tgtEl>
                                        <p:attrNameLst>
                                          <p:attrName>style.visibility</p:attrName>
                                        </p:attrNameLst>
                                      </p:cBhvr>
                                      <p:to>
                                        <p:strVal val="visible"/>
                                      </p:to>
                                    </p:set>
                                    <p:anim calcmode="lin" valueType="num">
                                      <p:cBhvr additive="base">
                                        <p:cTn id="4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17C6A91-FD85-41BB-807E-73D2424B2E61}"/>
              </a:ext>
            </a:extLst>
          </p:cNvPr>
          <p:cNvSpPr txBox="1">
            <a:spLocks/>
          </p:cNvSpPr>
          <p:nvPr/>
        </p:nvSpPr>
        <p:spPr bwMode="auto">
          <a:xfrm>
            <a:off x="925974" y="0"/>
            <a:ext cx="9893461" cy="671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Bức</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tranh</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thiên</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nhiên</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mùa</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hè</a:t>
            </a:r>
            <a:endParaRPr kumimoji="0" lang="en-US" altLang="en-US" sz="4400" b="0" i="0" u="none" strike="noStrike" kern="1200" cap="none" spc="0" normalizeH="0" baseline="0" noProof="0" dirty="0">
              <a:ln>
                <a:noFill/>
              </a:ln>
              <a:solidFill>
                <a:srgbClr val="FF0000"/>
              </a:solidFill>
              <a:effectLst/>
              <a:uLnTx/>
              <a:uFillTx/>
              <a:latin typeface="Comic Sans MS"/>
              <a:ea typeface="+mn-ea"/>
              <a:cs typeface="Arial"/>
            </a:endParaRPr>
          </a:p>
        </p:txBody>
      </p:sp>
      <p:sp>
        <p:nvSpPr>
          <p:cNvPr id="5" name="Rectangle 4">
            <a:extLst>
              <a:ext uri="{FF2B5EF4-FFF2-40B4-BE49-F238E27FC236}">
                <a16:creationId xmlns:a16="http://schemas.microsoft.com/office/drawing/2014/main" id="{12A3222B-4A0B-4CF1-8299-A1CC4C9521FB}"/>
              </a:ext>
            </a:extLst>
          </p:cNvPr>
          <p:cNvSpPr>
            <a:spLocks noChangeArrowheads="1"/>
          </p:cNvSpPr>
          <p:nvPr/>
        </p:nvSpPr>
        <p:spPr bwMode="auto">
          <a:xfrm>
            <a:off x="3692084" y="536293"/>
            <a:ext cx="6760098"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ctr" fontAlgn="base">
              <a:lnSpc>
                <a:spcPct val="90000"/>
              </a:lnSpc>
              <a:spcBef>
                <a:spcPct val="20000"/>
              </a:spcBef>
              <a:spcAft>
                <a:spcPct val="0"/>
              </a:spcAft>
            </a:pPr>
            <a:r>
              <a:rPr lang="en-US" altLang="en-US" sz="2400" b="0" i="1" dirty="0">
                <a:latin typeface="Times New Roman" panose="02020603050405020304" pitchFamily="18" charset="0"/>
                <a:cs typeface="Times New Roman" panose="02020603050405020304" pitchFamily="18" charset="0"/>
              </a:rPr>
              <a:t>     </a:t>
            </a:r>
            <a:endParaRPr lang="en-US" altLang="en-US" sz="2400" i="1" dirty="0">
              <a:latin typeface="Times New Roman" panose="02020603050405020304" pitchFamily="18" charset="0"/>
              <a:cs typeface="Times New Roman" panose="02020603050405020304" pitchFamily="18" charset="0"/>
            </a:endParaRPr>
          </a:p>
          <a:p>
            <a:pPr fontAlgn="base">
              <a:lnSpc>
                <a:spcPct val="90000"/>
              </a:lnSpc>
              <a:spcBef>
                <a:spcPct val="20000"/>
              </a:spcBef>
              <a:spcAft>
                <a:spcPct val="0"/>
              </a:spcAft>
            </a:pPr>
            <a:r>
              <a:rPr lang="en-US" altLang="en-US" sz="2400" b="0" i="1" dirty="0">
                <a:latin typeface="Times New Roman" panose="02020603050405020304" pitchFamily="18" charset="0"/>
                <a:cs typeface="Times New Roman" panose="02020603050405020304" pitchFamily="18" charset="0"/>
              </a:rPr>
              <a:t>          Khi con </a:t>
            </a:r>
            <a:r>
              <a:rPr lang="en-US" altLang="en-US" sz="2400" b="0" i="1" dirty="0" err="1">
                <a:latin typeface="Times New Roman" panose="02020603050405020304" pitchFamily="18" charset="0"/>
                <a:cs typeface="Times New Roman" panose="02020603050405020304" pitchFamily="18" charset="0"/>
              </a:rPr>
              <a:t>tu</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hú</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gọi</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bầy</a:t>
            </a:r>
            <a:endParaRPr lang="en-US" altLang="en-US" sz="2400" b="0" i="1" dirty="0">
              <a:latin typeface="Times New Roman" panose="02020603050405020304" pitchFamily="18" charset="0"/>
              <a:cs typeface="Times New Roman" panose="02020603050405020304" pitchFamily="18" charset="0"/>
            </a:endParaRPr>
          </a:p>
          <a:p>
            <a:pPr fontAlgn="base">
              <a:lnSpc>
                <a:spcPct val="90000"/>
              </a:lnSpc>
              <a:spcBef>
                <a:spcPct val="20000"/>
              </a:spcBef>
              <a:spcAft>
                <a:spcPct val="0"/>
              </a:spcAft>
            </a:pPr>
            <a:r>
              <a:rPr lang="en-US" altLang="en-US" sz="2400" b="0" i="1" dirty="0" err="1">
                <a:latin typeface="Times New Roman" panose="02020603050405020304" pitchFamily="18" charset="0"/>
                <a:cs typeface="Times New Roman" panose="02020603050405020304" pitchFamily="18" charset="0"/>
              </a:rPr>
              <a:t>Lúa</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chiêm</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đang</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chín</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trái</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cây</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ngọt</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dần</a:t>
            </a:r>
            <a:endParaRPr lang="en-US" altLang="en-US" sz="2400" b="0" i="1" dirty="0">
              <a:latin typeface="Times New Roman" panose="02020603050405020304" pitchFamily="18" charset="0"/>
              <a:cs typeface="Times New Roman" panose="02020603050405020304" pitchFamily="18" charset="0"/>
            </a:endParaRPr>
          </a:p>
          <a:p>
            <a:pPr fontAlgn="base">
              <a:lnSpc>
                <a:spcPct val="90000"/>
              </a:lnSpc>
              <a:spcBef>
                <a:spcPct val="20000"/>
              </a:spcBef>
              <a:spcAft>
                <a:spcPct val="0"/>
              </a:spcAft>
            </a:pP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Vườn</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râm</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dậy</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tiếng</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ve</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ngân</a:t>
            </a:r>
            <a:endParaRPr lang="en-US" altLang="en-US" sz="2400" b="0" i="1" dirty="0">
              <a:latin typeface="Times New Roman" panose="02020603050405020304" pitchFamily="18" charset="0"/>
              <a:cs typeface="Times New Roman" panose="02020603050405020304" pitchFamily="18" charset="0"/>
            </a:endParaRPr>
          </a:p>
          <a:p>
            <a:pPr fontAlgn="base">
              <a:lnSpc>
                <a:spcPct val="90000"/>
              </a:lnSpc>
              <a:spcBef>
                <a:spcPct val="20000"/>
              </a:spcBef>
              <a:spcAft>
                <a:spcPct val="0"/>
              </a:spcAft>
            </a:pPr>
            <a:r>
              <a:rPr lang="en-US" altLang="en-US" sz="2400" b="0" i="1" dirty="0" err="1">
                <a:latin typeface="Times New Roman" panose="02020603050405020304" pitchFamily="18" charset="0"/>
                <a:cs typeface="Times New Roman" panose="02020603050405020304" pitchFamily="18" charset="0"/>
              </a:rPr>
              <a:t>Bắp</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rây</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vàng</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hạt</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đầy</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sân</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nắng</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đào</a:t>
            </a:r>
            <a:endParaRPr lang="en-US" altLang="en-US" sz="2400" b="0" i="1" dirty="0">
              <a:latin typeface="Times New Roman" panose="02020603050405020304" pitchFamily="18" charset="0"/>
              <a:cs typeface="Times New Roman" panose="02020603050405020304" pitchFamily="18" charset="0"/>
            </a:endParaRPr>
          </a:p>
          <a:p>
            <a:pPr fontAlgn="base">
              <a:lnSpc>
                <a:spcPct val="90000"/>
              </a:lnSpc>
              <a:spcBef>
                <a:spcPct val="20000"/>
              </a:spcBef>
              <a:spcAft>
                <a:spcPct val="0"/>
              </a:spcAft>
            </a:pP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Trời</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xanh</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càng</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rộng</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càng</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cao</a:t>
            </a:r>
            <a:endParaRPr lang="en-US" altLang="en-US" sz="2400" b="0" i="1" dirty="0">
              <a:latin typeface="Times New Roman" panose="02020603050405020304" pitchFamily="18" charset="0"/>
              <a:cs typeface="Times New Roman" panose="02020603050405020304" pitchFamily="18" charset="0"/>
            </a:endParaRPr>
          </a:p>
          <a:p>
            <a:pPr fontAlgn="base">
              <a:lnSpc>
                <a:spcPct val="90000"/>
              </a:lnSpc>
              <a:spcBef>
                <a:spcPct val="20000"/>
              </a:spcBef>
              <a:spcAft>
                <a:spcPct val="0"/>
              </a:spcAft>
            </a:pPr>
            <a:r>
              <a:rPr lang="en-US" altLang="en-US" sz="2400" b="0" i="1" dirty="0" err="1">
                <a:latin typeface="Times New Roman" panose="02020603050405020304" pitchFamily="18" charset="0"/>
                <a:cs typeface="Times New Roman" panose="02020603050405020304" pitchFamily="18" charset="0"/>
              </a:rPr>
              <a:t>Đôi</a:t>
            </a:r>
            <a:r>
              <a:rPr lang="en-US" altLang="en-US" sz="2400" b="0" i="1" dirty="0">
                <a:latin typeface="Times New Roman" panose="02020603050405020304" pitchFamily="18" charset="0"/>
                <a:cs typeface="Times New Roman" panose="02020603050405020304" pitchFamily="18" charset="0"/>
              </a:rPr>
              <a:t> con </a:t>
            </a:r>
            <a:r>
              <a:rPr lang="en-US" altLang="en-US" sz="2400" b="0" i="1" dirty="0" err="1">
                <a:latin typeface="Times New Roman" panose="02020603050405020304" pitchFamily="18" charset="0"/>
                <a:cs typeface="Times New Roman" panose="02020603050405020304" pitchFamily="18" charset="0"/>
              </a:rPr>
              <a:t>diều</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sáo</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lộn</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nhào</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từng</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không</a:t>
            </a:r>
            <a:r>
              <a:rPr lang="en-US" altLang="en-US" sz="2400" b="0" i="1" dirty="0">
                <a:latin typeface="Times New Roman" panose="02020603050405020304" pitchFamily="18" charset="0"/>
                <a:cs typeface="Times New Roman" panose="02020603050405020304" pitchFamily="18" charset="0"/>
              </a:rPr>
              <a:t>...</a:t>
            </a:r>
          </a:p>
          <a:p>
            <a:pPr fontAlgn="base">
              <a:lnSpc>
                <a:spcPct val="90000"/>
              </a:lnSpc>
              <a:spcBef>
                <a:spcPct val="20000"/>
              </a:spcBef>
              <a:spcAft>
                <a:spcPct val="0"/>
              </a:spcAft>
            </a:pPr>
            <a:r>
              <a:rPr lang="en-US" altLang="en-US" sz="2400" b="0" i="1" dirty="0">
                <a:latin typeface="Times New Roman" panose="02020603050405020304" pitchFamily="18" charset="0"/>
                <a:cs typeface="Times New Roman" panose="02020603050405020304" pitchFamily="18" charset="0"/>
              </a:rPr>
              <a:t>    </a:t>
            </a:r>
          </a:p>
        </p:txBody>
      </p:sp>
      <p:pic>
        <p:nvPicPr>
          <p:cNvPr id="6" name="Picture 8" descr="Hình ảnh Cô Gái Dễ Thương Thả Diều Diều Vẽ Tay, Cỏ, Diều Vẽ Tay, Thả Diều  miễn phí tải tập tin PNG PSDComment và Vector">
            <a:extLst>
              <a:ext uri="{FF2B5EF4-FFF2-40B4-BE49-F238E27FC236}">
                <a16:creationId xmlns:a16="http://schemas.microsoft.com/office/drawing/2014/main" id="{6C7D6820-4DF7-4429-BE50-203B335C5849}"/>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4500" b="96167" l="10000" r="96000">
                        <a14:foregroundMark x1="72333" y1="6417" x2="87833" y2="6750"/>
                        <a14:foregroundMark x1="70667" y1="6917" x2="78417" y2="4583"/>
                        <a14:foregroundMark x1="78417" y1="4583" x2="78417" y2="4583"/>
                        <a14:foregroundMark x1="86833" y1="35250" x2="83667" y2="54333"/>
                        <a14:foregroundMark x1="83667" y1="54333" x2="83667" y2="54333"/>
                        <a14:foregroundMark x1="88667" y1="36833" x2="91500" y2="47333"/>
                        <a14:foregroundMark x1="91500" y1="47333" x2="92917" y2="49250"/>
                        <a14:foregroundMark x1="89083" y1="37333" x2="96000" y2="42333"/>
                        <a14:foregroundMark x1="96000" y1="42333" x2="96000" y2="42333"/>
                        <a14:foregroundMark x1="89083" y1="9250" x2="94250" y2="12500"/>
                        <a14:foregroundMark x1="89250" y1="8250" x2="94250" y2="9250"/>
                        <a14:foregroundMark x1="63583" y1="19250" x2="64917" y2="25500"/>
                        <a14:foregroundMark x1="16667" y1="66500" x2="26167" y2="88333"/>
                        <a14:foregroundMark x1="26167" y1="88333" x2="26750" y2="91500"/>
                        <a14:foregroundMark x1="23250" y1="68500" x2="22583" y2="83167"/>
                        <a14:foregroundMark x1="18667" y1="92000" x2="18833" y2="96167"/>
                        <a14:foregroundMark x1="24583" y1="91167" x2="25583" y2="96167"/>
                        <a14:foregroundMark x1="24417" y1="91667" x2="25417" y2="94167"/>
                      </a14:backgroundRemoval>
                    </a14:imgEffect>
                  </a14:imgLayer>
                </a14:imgProps>
              </a:ext>
              <a:ext uri="{28A0092B-C50C-407E-A947-70E740481C1C}">
                <a14:useLocalDpi xmlns:a14="http://schemas.microsoft.com/office/drawing/2010/main" val="0"/>
              </a:ext>
            </a:extLst>
          </a:blip>
          <a:srcRect l="50000"/>
          <a:stretch/>
        </p:blipFill>
        <p:spPr bwMode="auto">
          <a:xfrm rot="1237818" flipH="1">
            <a:off x="10336187" y="3545295"/>
            <a:ext cx="1164336" cy="21127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ình ảnh Yếu Tố Vector Mặt Trời Png, Mặt Trời, Véc Tơ Mặt Trời, ánh Sáng Mặt  Trời miễn phí tải tập tin PNG PSDComment và Vector">
            <a:extLst>
              <a:ext uri="{FF2B5EF4-FFF2-40B4-BE49-F238E27FC236}">
                <a16:creationId xmlns:a16="http://schemas.microsoft.com/office/drawing/2014/main" id="{F9779FEF-418B-455A-AD80-EDFE188541E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0312" y1="18438" x2="37188" y2="20469"/>
                        <a14:foregroundMark x1="47969" y1="14844" x2="53906" y2="18594"/>
                        <a14:foregroundMark x1="64531" y1="20156" x2="67969" y2="24375"/>
                        <a14:foregroundMark x1="77656" y1="31719" x2="78906" y2="35938"/>
                        <a14:foregroundMark x1="82969" y1="48125" x2="82344" y2="53438"/>
                        <a14:foregroundMark x1="78281" y1="64063" x2="77813" y2="71563"/>
                        <a14:foregroundMark x1="67188" y1="78281" x2="67031" y2="81719"/>
                        <a14:foregroundMark x1="47344" y1="80938" x2="53125" y2="83125"/>
                        <a14:foregroundMark x1="31094" y1="77500" x2="35781" y2="81406"/>
                        <a14:foregroundMark x1="21563" y1="64219" x2="22500" y2="69688"/>
                        <a14:foregroundMark x1="17656" y1="47344" x2="18281" y2="51875"/>
                        <a14:foregroundMark x1="20625" y1="32344" x2="25000" y2="41250"/>
                      </a14:backgroundRemoval>
                    </a14:imgEffect>
                  </a14:imgLayer>
                </a14:imgProps>
              </a:ext>
              <a:ext uri="{28A0092B-C50C-407E-A947-70E740481C1C}">
                <a14:useLocalDpi xmlns:a14="http://schemas.microsoft.com/office/drawing/2010/main" val="0"/>
              </a:ext>
            </a:extLst>
          </a:blip>
          <a:srcRect/>
          <a:stretch>
            <a:fillRect/>
          </a:stretch>
        </p:blipFill>
        <p:spPr bwMode="auto">
          <a:xfrm>
            <a:off x="10659350" y="-88740"/>
            <a:ext cx="1520142" cy="15201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ình ảnh Cô Gái Dễ Thương Thả Diều Diều Vẽ Tay, Cỏ, Diều Vẽ Tay, Thả Diều  miễn phí tải tập tin PNG PSDComment và Vector">
            <a:extLst>
              <a:ext uri="{FF2B5EF4-FFF2-40B4-BE49-F238E27FC236}">
                <a16:creationId xmlns:a16="http://schemas.microsoft.com/office/drawing/2014/main" id="{4885F033-A5F7-447D-B229-458FAAF95B3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500" b="96167" l="10000" r="96000">
                        <a14:foregroundMark x1="72333" y1="6417" x2="87833" y2="6750"/>
                        <a14:foregroundMark x1="70667" y1="6917" x2="78417" y2="4583"/>
                        <a14:foregroundMark x1="78417" y1="4583" x2="78417" y2="4583"/>
                        <a14:foregroundMark x1="86833" y1="35250" x2="83667" y2="54333"/>
                        <a14:foregroundMark x1="83667" y1="54333" x2="83667" y2="54333"/>
                        <a14:foregroundMark x1="88667" y1="36833" x2="91500" y2="47333"/>
                        <a14:foregroundMark x1="91500" y1="47333" x2="92917" y2="49250"/>
                        <a14:foregroundMark x1="89083" y1="37333" x2="96000" y2="42333"/>
                        <a14:foregroundMark x1="96000" y1="42333" x2="96000" y2="42333"/>
                        <a14:foregroundMark x1="89083" y1="9250" x2="94250" y2="12500"/>
                        <a14:foregroundMark x1="89250" y1="8250" x2="94250" y2="9250"/>
                        <a14:foregroundMark x1="63583" y1="19250" x2="64917" y2="25500"/>
                        <a14:foregroundMark x1="16667" y1="66500" x2="26167" y2="88333"/>
                        <a14:foregroundMark x1="26167" y1="88333" x2="26750" y2="91500"/>
                        <a14:foregroundMark x1="23250" y1="68500" x2="22583" y2="83167"/>
                        <a14:foregroundMark x1="18667" y1="92000" x2="18833" y2="96167"/>
                        <a14:foregroundMark x1="24583" y1="91167" x2="25583" y2="96167"/>
                        <a14:foregroundMark x1="24417" y1="91667" x2="25417" y2="94167"/>
                      </a14:backgroundRemoval>
                    </a14:imgEffect>
                  </a14:imgLayer>
                </a14:imgProps>
              </a:ext>
              <a:ext uri="{28A0092B-C50C-407E-A947-70E740481C1C}">
                <a14:useLocalDpi xmlns:a14="http://schemas.microsoft.com/office/drawing/2010/main" val="0"/>
              </a:ext>
            </a:extLst>
          </a:blip>
          <a:srcRect r="58252"/>
          <a:stretch/>
        </p:blipFill>
        <p:spPr bwMode="auto">
          <a:xfrm flipH="1">
            <a:off x="10196073" y="1824943"/>
            <a:ext cx="2315900" cy="5033057"/>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35">
            <a:extLst>
              <a:ext uri="{FF2B5EF4-FFF2-40B4-BE49-F238E27FC236}">
                <a16:creationId xmlns:a16="http://schemas.microsoft.com/office/drawing/2014/main" id="{9721C743-993B-422A-A9F1-2D7A16F77560}"/>
              </a:ext>
            </a:extLst>
          </p:cNvPr>
          <p:cNvSpPr txBox="1">
            <a:spLocks noChangeArrowheads="1"/>
          </p:cNvSpPr>
          <p:nvPr/>
        </p:nvSpPr>
        <p:spPr bwMode="auto">
          <a:xfrm>
            <a:off x="118096" y="1162593"/>
            <a:ext cx="3243443" cy="954107"/>
          </a:xfrm>
          <a:prstGeom prst="rect">
            <a:avLst/>
          </a:prstGeom>
          <a:solidFill>
            <a:schemeClr val="accent6">
              <a:lumMod val="40000"/>
              <a:lumOff val="60000"/>
            </a:schemeClr>
          </a:solidFill>
          <a:ln w="9525">
            <a:solidFill>
              <a:srgbClr val="000000"/>
            </a:solidFill>
            <a:prstDash val="dash"/>
            <a:miter lim="800000"/>
            <a:headEnd/>
            <a:tailEnd/>
          </a:ln>
        </p:spPr>
        <p:txBody>
          <a:bodyPr wrap="square">
            <a:spAutoFit/>
          </a:bodyPr>
          <a:lstStyle>
            <a:lvl1pPr>
              <a:defRPr sz="3200">
                <a:solidFill>
                  <a:schemeClr val="tx1"/>
                </a:solidFill>
                <a:latin typeface=".VnTime" pitchFamily="34" charset="0"/>
              </a:defRPr>
            </a:lvl1pPr>
            <a:lvl2pPr marL="742950" indent="-285750">
              <a:defRPr sz="3200">
                <a:solidFill>
                  <a:schemeClr val="tx1"/>
                </a:solidFill>
                <a:latin typeface=".VnTime" pitchFamily="34" charset="0"/>
              </a:defRPr>
            </a:lvl2pPr>
            <a:lvl3pPr marL="1143000" indent="-228600">
              <a:defRPr sz="3200">
                <a:solidFill>
                  <a:schemeClr val="tx1"/>
                </a:solidFill>
                <a:latin typeface=".VnTime" pitchFamily="34" charset="0"/>
              </a:defRPr>
            </a:lvl3pPr>
            <a:lvl4pPr marL="1600200" indent="-228600">
              <a:defRPr sz="3200">
                <a:solidFill>
                  <a:schemeClr val="tx1"/>
                </a:solidFill>
                <a:latin typeface=".VnTime" pitchFamily="34" charset="0"/>
              </a:defRPr>
            </a:lvl4pPr>
            <a:lvl5pPr marL="2057400" indent="-228600">
              <a:defRPr sz="3200">
                <a:solidFill>
                  <a:schemeClr val="tx1"/>
                </a:solidFill>
                <a:latin typeface=".VnTime" pitchFamily="34" charset="0"/>
              </a:defRPr>
            </a:lvl5pPr>
            <a:lvl6pPr marL="2514600" indent="-228600" eaLnBrk="0" fontAlgn="base" hangingPunct="0">
              <a:spcBef>
                <a:spcPct val="0"/>
              </a:spcBef>
              <a:spcAft>
                <a:spcPct val="0"/>
              </a:spcAft>
              <a:defRPr sz="3200">
                <a:solidFill>
                  <a:schemeClr val="tx1"/>
                </a:solidFill>
                <a:latin typeface=".VnTime" pitchFamily="34" charset="0"/>
              </a:defRPr>
            </a:lvl6pPr>
            <a:lvl7pPr marL="2971800" indent="-228600" eaLnBrk="0" fontAlgn="base" hangingPunct="0">
              <a:spcBef>
                <a:spcPct val="0"/>
              </a:spcBef>
              <a:spcAft>
                <a:spcPct val="0"/>
              </a:spcAft>
              <a:defRPr sz="3200">
                <a:solidFill>
                  <a:schemeClr val="tx1"/>
                </a:solidFill>
                <a:latin typeface=".VnTime" pitchFamily="34" charset="0"/>
              </a:defRPr>
            </a:lvl7pPr>
            <a:lvl8pPr marL="3429000" indent="-228600" eaLnBrk="0" fontAlgn="base" hangingPunct="0">
              <a:spcBef>
                <a:spcPct val="0"/>
              </a:spcBef>
              <a:spcAft>
                <a:spcPct val="0"/>
              </a:spcAft>
              <a:defRPr sz="3200">
                <a:solidFill>
                  <a:schemeClr val="tx1"/>
                </a:solidFill>
                <a:latin typeface=".VnTime" pitchFamily="34" charset="0"/>
              </a:defRPr>
            </a:lvl8pPr>
            <a:lvl9pPr marL="3886200" indent="-228600" eaLnBrk="0" fontAlgn="base" hangingPunct="0">
              <a:spcBef>
                <a:spcPct val="0"/>
              </a:spcBef>
              <a:spcAft>
                <a:spcPct val="0"/>
              </a:spcAft>
              <a:defRPr sz="3200">
                <a:solidFill>
                  <a:schemeClr val="tx1"/>
                </a:solidFill>
                <a:latin typeface=".VnTime" pitchFamily="34" charset="0"/>
              </a:defRPr>
            </a:lvl9pPr>
          </a:lstStyle>
          <a:p>
            <a:pPr algn="ctr" fontAlgn="base">
              <a:spcBef>
                <a:spcPct val="50000"/>
              </a:spcBef>
              <a:spcAft>
                <a:spcPct val="0"/>
              </a:spcAft>
              <a:defRPr/>
            </a:pPr>
            <a:r>
              <a:rPr lang="en-US" altLang="en-US" sz="2800" dirty="0" err="1">
                <a:solidFill>
                  <a:srgbClr val="000000"/>
                </a:solidFill>
                <a:latin typeface="Times New Roman" pitchFamily="18" charset="0"/>
                <a:cs typeface="Arial" panose="020B0604020202020204" pitchFamily="34" charset="0"/>
              </a:rPr>
              <a:t>Âm</a:t>
            </a:r>
            <a:r>
              <a:rPr lang="en-US" altLang="en-US" sz="2800" dirty="0">
                <a:solidFill>
                  <a:srgbClr val="000000"/>
                </a:solidFill>
                <a:latin typeface="Times New Roman" pitchFamily="18" charset="0"/>
                <a:cs typeface="Arial" panose="020B0604020202020204" pitchFamily="34" charset="0"/>
              </a:rPr>
              <a:t> </a:t>
            </a:r>
            <a:r>
              <a:rPr lang="en-US" altLang="en-US" sz="2800" dirty="0" err="1">
                <a:solidFill>
                  <a:srgbClr val="000000"/>
                </a:solidFill>
                <a:latin typeface="Times New Roman" pitchFamily="18" charset="0"/>
                <a:cs typeface="Arial" panose="020B0604020202020204" pitchFamily="34" charset="0"/>
              </a:rPr>
              <a:t>thanh</a:t>
            </a:r>
            <a:r>
              <a:rPr lang="en-US" altLang="en-US" sz="2800" dirty="0">
                <a:solidFill>
                  <a:srgbClr val="000000"/>
                </a:solidFill>
                <a:latin typeface="Times New Roman" pitchFamily="18" charset="0"/>
                <a:cs typeface="Arial" panose="020B0604020202020204" pitchFamily="34" charset="0"/>
              </a:rPr>
              <a:t>: </a:t>
            </a:r>
            <a:r>
              <a:rPr lang="en-US" altLang="en-US" sz="2800" dirty="0" err="1">
                <a:solidFill>
                  <a:srgbClr val="000000"/>
                </a:solidFill>
                <a:latin typeface="Times New Roman" pitchFamily="18" charset="0"/>
                <a:cs typeface="Arial" panose="020B0604020202020204" pitchFamily="34" charset="0"/>
              </a:rPr>
              <a:t>vui</a:t>
            </a:r>
            <a:r>
              <a:rPr lang="en-US" altLang="en-US" sz="2800" dirty="0">
                <a:solidFill>
                  <a:srgbClr val="000000"/>
                </a:solidFill>
                <a:latin typeface="Times New Roman" pitchFamily="18" charset="0"/>
                <a:cs typeface="Arial" panose="020B0604020202020204" pitchFamily="34" charset="0"/>
              </a:rPr>
              <a:t> </a:t>
            </a:r>
            <a:r>
              <a:rPr lang="en-US" altLang="en-US" sz="2800" dirty="0" err="1">
                <a:solidFill>
                  <a:srgbClr val="000000"/>
                </a:solidFill>
                <a:latin typeface="Times New Roman" pitchFamily="18" charset="0"/>
                <a:cs typeface="Arial" panose="020B0604020202020204" pitchFamily="34" charset="0"/>
              </a:rPr>
              <a:t>tươi</a:t>
            </a:r>
            <a:r>
              <a:rPr lang="en-US" altLang="en-US" sz="2800" dirty="0">
                <a:solidFill>
                  <a:srgbClr val="000000"/>
                </a:solidFill>
                <a:latin typeface="Times New Roman" pitchFamily="18" charset="0"/>
                <a:cs typeface="Arial" panose="020B0604020202020204" pitchFamily="34" charset="0"/>
              </a:rPr>
              <a:t>, </a:t>
            </a:r>
            <a:r>
              <a:rPr lang="en-US" altLang="en-US" sz="2800" dirty="0" err="1">
                <a:solidFill>
                  <a:srgbClr val="000000"/>
                </a:solidFill>
                <a:latin typeface="Times New Roman" pitchFamily="18" charset="0"/>
                <a:cs typeface="Arial" panose="020B0604020202020204" pitchFamily="34" charset="0"/>
              </a:rPr>
              <a:t>rộn</a:t>
            </a:r>
            <a:r>
              <a:rPr lang="en-US" altLang="en-US" sz="2800" dirty="0">
                <a:solidFill>
                  <a:srgbClr val="000000"/>
                </a:solidFill>
                <a:latin typeface="Times New Roman" pitchFamily="18" charset="0"/>
                <a:cs typeface="Arial" panose="020B0604020202020204" pitchFamily="34" charset="0"/>
              </a:rPr>
              <a:t> </a:t>
            </a:r>
            <a:r>
              <a:rPr lang="en-US" altLang="en-US" sz="2800" dirty="0" err="1">
                <a:solidFill>
                  <a:srgbClr val="000000"/>
                </a:solidFill>
                <a:latin typeface="Times New Roman" pitchFamily="18" charset="0"/>
                <a:cs typeface="Arial" panose="020B0604020202020204" pitchFamily="34" charset="0"/>
              </a:rPr>
              <a:t>rã</a:t>
            </a:r>
            <a:endParaRPr lang="en-US" altLang="en-US" sz="2800" dirty="0">
              <a:solidFill>
                <a:srgbClr val="000000"/>
              </a:solidFill>
              <a:latin typeface="Times New Roman" pitchFamily="18" charset="0"/>
              <a:cs typeface="Arial" panose="020B0604020202020204" pitchFamily="34" charset="0"/>
            </a:endParaRPr>
          </a:p>
        </p:txBody>
      </p:sp>
      <p:sp>
        <p:nvSpPr>
          <p:cNvPr id="13" name="Rectangle 37">
            <a:extLst>
              <a:ext uri="{FF2B5EF4-FFF2-40B4-BE49-F238E27FC236}">
                <a16:creationId xmlns:a16="http://schemas.microsoft.com/office/drawing/2014/main" id="{751124CD-5691-4591-8F5D-0CDD3538BC72}"/>
              </a:ext>
            </a:extLst>
          </p:cNvPr>
          <p:cNvSpPr>
            <a:spLocks noChangeArrowheads="1"/>
          </p:cNvSpPr>
          <p:nvPr/>
        </p:nvSpPr>
        <p:spPr bwMode="auto">
          <a:xfrm>
            <a:off x="186500" y="2607961"/>
            <a:ext cx="3106634" cy="954107"/>
          </a:xfrm>
          <a:prstGeom prst="rect">
            <a:avLst/>
          </a:prstGeom>
          <a:solidFill>
            <a:srgbClr val="FFC000"/>
          </a:solidFill>
          <a:ln w="9525">
            <a:solidFill>
              <a:srgbClr val="000000"/>
            </a:solidFill>
            <a:prstDash val="dash"/>
            <a:miter lim="800000"/>
            <a:headEnd/>
            <a:tailEnd/>
          </a:ln>
        </p:spPr>
        <p:txBody>
          <a:bodyPr wrap="square">
            <a:spAutoFit/>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ctr" fontAlgn="base">
              <a:spcBef>
                <a:spcPct val="0"/>
              </a:spcBef>
              <a:spcAft>
                <a:spcPct val="0"/>
              </a:spcAft>
            </a:pPr>
            <a:r>
              <a:rPr lang="en-US" altLang="en-US" sz="2800" b="0" dirty="0" err="1">
                <a:solidFill>
                  <a:srgbClr val="000000"/>
                </a:solidFill>
                <a:latin typeface="Times New Roman" panose="02020603050405020304" pitchFamily="18" charset="0"/>
                <a:cs typeface="Times New Roman" panose="02020603050405020304" pitchFamily="18" charset="0"/>
              </a:rPr>
              <a:t>Màu</a:t>
            </a:r>
            <a:r>
              <a:rPr lang="en-US" altLang="en-US" sz="2800" b="0" dirty="0">
                <a:solidFill>
                  <a:srgbClr val="000000"/>
                </a:solidFill>
                <a:latin typeface="Times New Roman" panose="02020603050405020304" pitchFamily="18" charset="0"/>
                <a:cs typeface="Times New Roman" panose="02020603050405020304" pitchFamily="18" charset="0"/>
              </a:rPr>
              <a:t> </a:t>
            </a:r>
            <a:r>
              <a:rPr lang="en-US" altLang="en-US" sz="2800" b="0" dirty="0" err="1">
                <a:solidFill>
                  <a:srgbClr val="000000"/>
                </a:solidFill>
                <a:latin typeface="Times New Roman" panose="02020603050405020304" pitchFamily="18" charset="0"/>
                <a:cs typeface="Times New Roman" panose="02020603050405020304" pitchFamily="18" charset="0"/>
              </a:rPr>
              <a:t>sắc</a:t>
            </a:r>
            <a:r>
              <a:rPr lang="en-US" altLang="en-US" sz="2800" b="0" dirty="0">
                <a:solidFill>
                  <a:srgbClr val="000000"/>
                </a:solidFill>
                <a:latin typeface="Times New Roman" panose="02020603050405020304" pitchFamily="18" charset="0"/>
                <a:cs typeface="Times New Roman" panose="02020603050405020304" pitchFamily="18" charset="0"/>
              </a:rPr>
              <a:t>: </a:t>
            </a:r>
            <a:r>
              <a:rPr lang="en-US" altLang="en-US" sz="2800" b="0" dirty="0" err="1">
                <a:solidFill>
                  <a:srgbClr val="000000"/>
                </a:solidFill>
                <a:latin typeface="Times New Roman" panose="02020603050405020304" pitchFamily="18" charset="0"/>
                <a:cs typeface="Times New Roman" panose="02020603050405020304" pitchFamily="18" charset="0"/>
              </a:rPr>
              <a:t>rực</a:t>
            </a:r>
            <a:r>
              <a:rPr lang="en-US" altLang="en-US" sz="2800" b="0" dirty="0">
                <a:solidFill>
                  <a:srgbClr val="000000"/>
                </a:solidFill>
                <a:latin typeface="Times New Roman" panose="02020603050405020304" pitchFamily="18" charset="0"/>
                <a:cs typeface="Times New Roman" panose="02020603050405020304" pitchFamily="18" charset="0"/>
              </a:rPr>
              <a:t> </a:t>
            </a:r>
            <a:r>
              <a:rPr lang="en-US" altLang="en-US" sz="2800" b="0" dirty="0" err="1">
                <a:solidFill>
                  <a:srgbClr val="000000"/>
                </a:solidFill>
                <a:latin typeface="Times New Roman" panose="02020603050405020304" pitchFamily="18" charset="0"/>
                <a:cs typeface="Times New Roman" panose="02020603050405020304" pitchFamily="18" charset="0"/>
              </a:rPr>
              <a:t>rỡ</a:t>
            </a:r>
            <a:r>
              <a:rPr lang="en-US" altLang="en-US" sz="2800" b="0" dirty="0">
                <a:solidFill>
                  <a:srgbClr val="000000"/>
                </a:solidFill>
                <a:latin typeface="Times New Roman" panose="02020603050405020304" pitchFamily="18" charset="0"/>
                <a:cs typeface="Times New Roman" panose="02020603050405020304" pitchFamily="18" charset="0"/>
              </a:rPr>
              <a:t>, </a:t>
            </a:r>
            <a:r>
              <a:rPr lang="en-US" altLang="en-US" sz="2800" b="0" dirty="0" err="1">
                <a:solidFill>
                  <a:srgbClr val="000000"/>
                </a:solidFill>
                <a:latin typeface="Times New Roman" panose="02020603050405020304" pitchFamily="18" charset="0"/>
                <a:cs typeface="Times New Roman" panose="02020603050405020304" pitchFamily="18" charset="0"/>
              </a:rPr>
              <a:t>tươi</a:t>
            </a:r>
            <a:r>
              <a:rPr lang="en-US" altLang="en-US" sz="2800" b="0" dirty="0">
                <a:solidFill>
                  <a:srgbClr val="000000"/>
                </a:solidFill>
                <a:latin typeface="Times New Roman" panose="02020603050405020304" pitchFamily="18" charset="0"/>
                <a:cs typeface="Times New Roman" panose="02020603050405020304" pitchFamily="18" charset="0"/>
              </a:rPr>
              <a:t> </a:t>
            </a:r>
            <a:r>
              <a:rPr lang="en-US" altLang="en-US" sz="2800" b="0" dirty="0" err="1">
                <a:solidFill>
                  <a:srgbClr val="000000"/>
                </a:solidFill>
                <a:latin typeface="Times New Roman" panose="02020603050405020304" pitchFamily="18" charset="0"/>
                <a:cs typeface="Times New Roman" panose="02020603050405020304" pitchFamily="18" charset="0"/>
              </a:rPr>
              <a:t>sáng</a:t>
            </a:r>
            <a:endParaRPr lang="en-US" altLang="en-US" sz="2800" b="0" dirty="0">
              <a:solidFill>
                <a:srgbClr val="000000"/>
              </a:solidFill>
              <a:latin typeface="Times New Roman" panose="02020603050405020304" pitchFamily="18" charset="0"/>
              <a:cs typeface="Times New Roman" panose="02020603050405020304" pitchFamily="18" charset="0"/>
            </a:endParaRPr>
          </a:p>
        </p:txBody>
      </p:sp>
      <p:sp>
        <p:nvSpPr>
          <p:cNvPr id="14" name="Rectangle 39">
            <a:extLst>
              <a:ext uri="{FF2B5EF4-FFF2-40B4-BE49-F238E27FC236}">
                <a16:creationId xmlns:a16="http://schemas.microsoft.com/office/drawing/2014/main" id="{3CEF1747-4EC5-408A-88CE-719553514001}"/>
              </a:ext>
            </a:extLst>
          </p:cNvPr>
          <p:cNvSpPr>
            <a:spLocks noChangeArrowheads="1"/>
          </p:cNvSpPr>
          <p:nvPr/>
        </p:nvSpPr>
        <p:spPr bwMode="auto">
          <a:xfrm>
            <a:off x="8957071" y="937675"/>
            <a:ext cx="2785618" cy="954107"/>
          </a:xfrm>
          <a:prstGeom prst="rect">
            <a:avLst/>
          </a:prstGeom>
          <a:solidFill>
            <a:schemeClr val="accent2">
              <a:lumMod val="40000"/>
              <a:lumOff val="60000"/>
              <a:alpha val="47000"/>
            </a:schemeClr>
          </a:solidFill>
          <a:ln w="9525">
            <a:solidFill>
              <a:srgbClr val="000000"/>
            </a:solidFill>
            <a:prstDash val="dash"/>
            <a:miter lim="800000"/>
            <a:headEnd/>
            <a:tailEnd/>
          </a:ln>
        </p:spPr>
        <p:txBody>
          <a:bodyPr wrap="square">
            <a:spAutoFit/>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ctr" fontAlgn="base">
              <a:spcBef>
                <a:spcPct val="0"/>
              </a:spcBef>
              <a:spcAft>
                <a:spcPct val="0"/>
              </a:spcAft>
            </a:pPr>
            <a:r>
              <a:rPr lang="en-US" altLang="en-US" sz="2800" b="0" dirty="0" err="1">
                <a:solidFill>
                  <a:srgbClr val="000000"/>
                </a:solidFill>
                <a:latin typeface="Times New Roman" panose="02020603050405020304" pitchFamily="18" charset="0"/>
                <a:cs typeface="Times New Roman" panose="02020603050405020304" pitchFamily="18" charset="0"/>
              </a:rPr>
              <a:t>Hương</a:t>
            </a:r>
            <a:r>
              <a:rPr lang="en-US" altLang="en-US" sz="2800" b="0" dirty="0">
                <a:solidFill>
                  <a:srgbClr val="000000"/>
                </a:solidFill>
                <a:latin typeface="Times New Roman" panose="02020603050405020304" pitchFamily="18" charset="0"/>
                <a:cs typeface="Times New Roman" panose="02020603050405020304" pitchFamily="18" charset="0"/>
              </a:rPr>
              <a:t> </a:t>
            </a:r>
            <a:r>
              <a:rPr lang="en-US" altLang="en-US" sz="2800" b="0" dirty="0" err="1">
                <a:solidFill>
                  <a:srgbClr val="000000"/>
                </a:solidFill>
                <a:latin typeface="Times New Roman" panose="02020603050405020304" pitchFamily="18" charset="0"/>
                <a:cs typeface="Times New Roman" panose="02020603050405020304" pitchFamily="18" charset="0"/>
              </a:rPr>
              <a:t>vị</a:t>
            </a:r>
            <a:r>
              <a:rPr lang="en-US" altLang="en-US" sz="2800" b="0" dirty="0">
                <a:solidFill>
                  <a:srgbClr val="000000"/>
                </a:solidFill>
                <a:latin typeface="Times New Roman" panose="02020603050405020304" pitchFamily="18" charset="0"/>
                <a:cs typeface="Times New Roman" panose="02020603050405020304" pitchFamily="18" charset="0"/>
              </a:rPr>
              <a:t>: </a:t>
            </a:r>
            <a:r>
              <a:rPr lang="en-US" altLang="en-US" sz="2800" b="0" dirty="0" err="1">
                <a:solidFill>
                  <a:srgbClr val="000000"/>
                </a:solidFill>
                <a:latin typeface="Times New Roman" panose="02020603050405020304" pitchFamily="18" charset="0"/>
                <a:cs typeface="Times New Roman" panose="02020603050405020304" pitchFamily="18" charset="0"/>
              </a:rPr>
              <a:t>ngọt</a:t>
            </a:r>
            <a:r>
              <a:rPr lang="en-US" altLang="en-US" sz="2800" b="0" dirty="0">
                <a:solidFill>
                  <a:srgbClr val="000000"/>
                </a:solidFill>
                <a:latin typeface="Times New Roman" panose="02020603050405020304" pitchFamily="18" charset="0"/>
                <a:cs typeface="Times New Roman" panose="02020603050405020304" pitchFamily="18" charset="0"/>
              </a:rPr>
              <a:t> </a:t>
            </a:r>
            <a:r>
              <a:rPr lang="en-US" altLang="en-US" sz="2800" b="0" dirty="0" err="1">
                <a:solidFill>
                  <a:srgbClr val="000000"/>
                </a:solidFill>
                <a:latin typeface="Times New Roman" panose="02020603050405020304" pitchFamily="18" charset="0"/>
                <a:cs typeface="Times New Roman" panose="02020603050405020304" pitchFamily="18" charset="0"/>
              </a:rPr>
              <a:t>ngào</a:t>
            </a:r>
            <a:endParaRPr lang="en-US" altLang="en-US" sz="2800" b="0" dirty="0">
              <a:solidFill>
                <a:srgbClr val="000000"/>
              </a:solidFill>
              <a:latin typeface="Times New Roman" panose="02020603050405020304" pitchFamily="18" charset="0"/>
              <a:cs typeface="Times New Roman" panose="02020603050405020304" pitchFamily="18" charset="0"/>
            </a:endParaRPr>
          </a:p>
        </p:txBody>
      </p:sp>
      <p:sp>
        <p:nvSpPr>
          <p:cNvPr id="15" name="Text Box 46">
            <a:extLst>
              <a:ext uri="{FF2B5EF4-FFF2-40B4-BE49-F238E27FC236}">
                <a16:creationId xmlns:a16="http://schemas.microsoft.com/office/drawing/2014/main" id="{240B5420-25F2-420A-9F89-A4612F1C1D7E}"/>
              </a:ext>
            </a:extLst>
          </p:cNvPr>
          <p:cNvSpPr txBox="1">
            <a:spLocks noChangeArrowheads="1"/>
          </p:cNvSpPr>
          <p:nvPr/>
        </p:nvSpPr>
        <p:spPr bwMode="auto">
          <a:xfrm>
            <a:off x="8957071" y="2543210"/>
            <a:ext cx="2785619" cy="954107"/>
          </a:xfrm>
          <a:prstGeom prst="rect">
            <a:avLst/>
          </a:prstGeom>
          <a:solidFill>
            <a:schemeClr val="accent5">
              <a:lumMod val="40000"/>
              <a:lumOff val="60000"/>
            </a:schemeClr>
          </a:solidFill>
          <a:ln w="9525" algn="ctr">
            <a:solidFill>
              <a:srgbClr val="000000"/>
            </a:solidFill>
            <a:prstDash val="dash"/>
            <a:miter lim="800000"/>
            <a:headEnd/>
            <a:tailEnd/>
          </a:ln>
        </p:spPr>
        <p:txBody>
          <a:bodyPr wrap="square">
            <a:spAutoFit/>
          </a:bodyPr>
          <a:lstStyle>
            <a:lvl1pPr>
              <a:defRPr sz="3200">
                <a:solidFill>
                  <a:schemeClr val="tx1"/>
                </a:solidFill>
                <a:latin typeface=".VnTime" pitchFamily="34" charset="0"/>
              </a:defRPr>
            </a:lvl1pPr>
            <a:lvl2pPr marL="742950" indent="-285750">
              <a:defRPr sz="3200">
                <a:solidFill>
                  <a:schemeClr val="tx1"/>
                </a:solidFill>
                <a:latin typeface=".VnTime" pitchFamily="34" charset="0"/>
              </a:defRPr>
            </a:lvl2pPr>
            <a:lvl3pPr marL="1143000" indent="-228600">
              <a:defRPr sz="3200">
                <a:solidFill>
                  <a:schemeClr val="tx1"/>
                </a:solidFill>
                <a:latin typeface=".VnTime" pitchFamily="34" charset="0"/>
              </a:defRPr>
            </a:lvl3pPr>
            <a:lvl4pPr marL="1600200" indent="-228600">
              <a:defRPr sz="3200">
                <a:solidFill>
                  <a:schemeClr val="tx1"/>
                </a:solidFill>
                <a:latin typeface=".VnTime" pitchFamily="34" charset="0"/>
              </a:defRPr>
            </a:lvl4pPr>
            <a:lvl5pPr marL="2057400" indent="-228600">
              <a:defRPr sz="3200">
                <a:solidFill>
                  <a:schemeClr val="tx1"/>
                </a:solidFill>
                <a:latin typeface=".VnTime" pitchFamily="34" charset="0"/>
              </a:defRPr>
            </a:lvl5pPr>
            <a:lvl6pPr marL="2514600" indent="-228600" eaLnBrk="0" fontAlgn="base" hangingPunct="0">
              <a:spcBef>
                <a:spcPct val="0"/>
              </a:spcBef>
              <a:spcAft>
                <a:spcPct val="0"/>
              </a:spcAft>
              <a:defRPr sz="3200">
                <a:solidFill>
                  <a:schemeClr val="tx1"/>
                </a:solidFill>
                <a:latin typeface=".VnTime" pitchFamily="34" charset="0"/>
              </a:defRPr>
            </a:lvl6pPr>
            <a:lvl7pPr marL="2971800" indent="-228600" eaLnBrk="0" fontAlgn="base" hangingPunct="0">
              <a:spcBef>
                <a:spcPct val="0"/>
              </a:spcBef>
              <a:spcAft>
                <a:spcPct val="0"/>
              </a:spcAft>
              <a:defRPr sz="3200">
                <a:solidFill>
                  <a:schemeClr val="tx1"/>
                </a:solidFill>
                <a:latin typeface=".VnTime" pitchFamily="34" charset="0"/>
              </a:defRPr>
            </a:lvl7pPr>
            <a:lvl8pPr marL="3429000" indent="-228600" eaLnBrk="0" fontAlgn="base" hangingPunct="0">
              <a:spcBef>
                <a:spcPct val="0"/>
              </a:spcBef>
              <a:spcAft>
                <a:spcPct val="0"/>
              </a:spcAft>
              <a:defRPr sz="3200">
                <a:solidFill>
                  <a:schemeClr val="tx1"/>
                </a:solidFill>
                <a:latin typeface=".VnTime" pitchFamily="34" charset="0"/>
              </a:defRPr>
            </a:lvl8pPr>
            <a:lvl9pPr marL="3886200" indent="-228600" eaLnBrk="0" fontAlgn="base" hangingPunct="0">
              <a:spcBef>
                <a:spcPct val="0"/>
              </a:spcBef>
              <a:spcAft>
                <a:spcPct val="0"/>
              </a:spcAft>
              <a:defRPr sz="3200">
                <a:solidFill>
                  <a:schemeClr val="tx1"/>
                </a:solidFill>
                <a:latin typeface=".VnTime" pitchFamily="34" charset="0"/>
              </a:defRPr>
            </a:lvl9pPr>
          </a:lstStyle>
          <a:p>
            <a:pPr algn="ctr" fontAlgn="base">
              <a:spcBef>
                <a:spcPct val="0"/>
              </a:spcBef>
              <a:spcAft>
                <a:spcPct val="0"/>
              </a:spcAft>
              <a:defRPr/>
            </a:pPr>
            <a:r>
              <a:rPr lang="en-US" altLang="en-US" sz="2800" dirty="0" err="1">
                <a:solidFill>
                  <a:srgbClr val="000000"/>
                </a:solidFill>
                <a:latin typeface="Times New Roman" pitchFamily="18" charset="0"/>
                <a:cs typeface="Arial" panose="020B0604020202020204" pitchFamily="34" charset="0"/>
              </a:rPr>
              <a:t>Không</a:t>
            </a:r>
            <a:r>
              <a:rPr lang="en-US" altLang="en-US" sz="2800" dirty="0">
                <a:solidFill>
                  <a:srgbClr val="000000"/>
                </a:solidFill>
                <a:latin typeface="Times New Roman" pitchFamily="18" charset="0"/>
                <a:cs typeface="Arial" panose="020B0604020202020204" pitchFamily="34" charset="0"/>
              </a:rPr>
              <a:t> </a:t>
            </a:r>
            <a:r>
              <a:rPr lang="en-US" altLang="en-US" sz="2800" dirty="0" err="1">
                <a:solidFill>
                  <a:srgbClr val="000000"/>
                </a:solidFill>
                <a:latin typeface="Times New Roman" pitchFamily="18" charset="0"/>
                <a:cs typeface="Arial" panose="020B0604020202020204" pitchFamily="34" charset="0"/>
              </a:rPr>
              <a:t>gian</a:t>
            </a:r>
            <a:r>
              <a:rPr lang="en-US" altLang="en-US" sz="2800" dirty="0">
                <a:solidFill>
                  <a:srgbClr val="000000"/>
                </a:solidFill>
                <a:latin typeface="Times New Roman" pitchFamily="18" charset="0"/>
                <a:cs typeface="Arial" panose="020B0604020202020204" pitchFamily="34" charset="0"/>
              </a:rPr>
              <a:t>: </a:t>
            </a:r>
            <a:r>
              <a:rPr lang="en-US" altLang="en-US" sz="2800" dirty="0" err="1">
                <a:solidFill>
                  <a:srgbClr val="000000"/>
                </a:solidFill>
                <a:latin typeface="Times New Roman" pitchFamily="18" charset="0"/>
                <a:cs typeface="Arial" panose="020B0604020202020204" pitchFamily="34" charset="0"/>
              </a:rPr>
              <a:t>khoáng</a:t>
            </a:r>
            <a:r>
              <a:rPr lang="en-US" altLang="en-US" sz="2800" dirty="0">
                <a:solidFill>
                  <a:srgbClr val="000000"/>
                </a:solidFill>
                <a:latin typeface="Times New Roman" pitchFamily="18" charset="0"/>
                <a:cs typeface="Arial" panose="020B0604020202020204" pitchFamily="34" charset="0"/>
              </a:rPr>
              <a:t> </a:t>
            </a:r>
            <a:r>
              <a:rPr lang="en-US" altLang="en-US" sz="2800" dirty="0" err="1">
                <a:solidFill>
                  <a:srgbClr val="000000"/>
                </a:solidFill>
                <a:latin typeface="Times New Roman" pitchFamily="18" charset="0"/>
                <a:cs typeface="Arial" panose="020B0604020202020204" pitchFamily="34" charset="0"/>
              </a:rPr>
              <a:t>đạt</a:t>
            </a:r>
            <a:r>
              <a:rPr lang="en-US" altLang="en-US" sz="2800" dirty="0">
                <a:solidFill>
                  <a:srgbClr val="000000"/>
                </a:solidFill>
                <a:latin typeface="Times New Roman" pitchFamily="18" charset="0"/>
                <a:cs typeface="Arial" panose="020B0604020202020204" pitchFamily="34" charset="0"/>
              </a:rPr>
              <a:t>, </a:t>
            </a:r>
            <a:r>
              <a:rPr lang="en-US" altLang="en-US" sz="2800" dirty="0" err="1">
                <a:solidFill>
                  <a:srgbClr val="000000"/>
                </a:solidFill>
                <a:latin typeface="Times New Roman" pitchFamily="18" charset="0"/>
                <a:cs typeface="Arial" panose="020B0604020202020204" pitchFamily="34" charset="0"/>
              </a:rPr>
              <a:t>tự</a:t>
            </a:r>
            <a:r>
              <a:rPr lang="en-US" altLang="en-US" sz="2800" dirty="0">
                <a:solidFill>
                  <a:srgbClr val="000000"/>
                </a:solidFill>
                <a:latin typeface="Times New Roman" pitchFamily="18" charset="0"/>
                <a:cs typeface="Arial" panose="020B0604020202020204" pitchFamily="34" charset="0"/>
              </a:rPr>
              <a:t> do</a:t>
            </a:r>
          </a:p>
        </p:txBody>
      </p:sp>
      <p:sp>
        <p:nvSpPr>
          <p:cNvPr id="16" name="Rectangle 50">
            <a:extLst>
              <a:ext uri="{FF2B5EF4-FFF2-40B4-BE49-F238E27FC236}">
                <a16:creationId xmlns:a16="http://schemas.microsoft.com/office/drawing/2014/main" id="{AF56E6A5-A659-478C-A582-5F407762A82C}"/>
              </a:ext>
            </a:extLst>
          </p:cNvPr>
          <p:cNvSpPr>
            <a:spLocks noChangeArrowheads="1"/>
          </p:cNvSpPr>
          <p:nvPr/>
        </p:nvSpPr>
        <p:spPr bwMode="auto">
          <a:xfrm>
            <a:off x="646110" y="3801438"/>
            <a:ext cx="1004375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fontAlgn="base">
              <a:lnSpc>
                <a:spcPct val="120000"/>
              </a:lnSpc>
              <a:spcBef>
                <a:spcPct val="0"/>
              </a:spcBef>
              <a:spcAft>
                <a:spcPct val="0"/>
              </a:spcAft>
              <a:buFont typeface="Wingdings" pitchFamily="2" charset="2"/>
              <a:buChar char="à"/>
              <a:defRPr/>
            </a:pPr>
            <a:r>
              <a:rPr lang="en-US" altLang="en-US" sz="2800" dirty="0">
                <a:solidFill>
                  <a:srgbClr val="000000"/>
                </a:solidFill>
                <a:latin typeface="Times New Roman" pitchFamily="18" charset="0"/>
                <a:cs typeface="Arial" panose="020B0604020202020204" pitchFamily="34" charset="0"/>
              </a:rPr>
              <a:t> Giọng điệu tươi vui, hình ảnh giản dị, trong sáng,  biện pháp liệt kê.</a:t>
            </a:r>
          </a:p>
          <a:p>
            <a:pPr algn="just" fontAlgn="base">
              <a:lnSpc>
                <a:spcPct val="120000"/>
              </a:lnSpc>
              <a:spcBef>
                <a:spcPct val="0"/>
              </a:spcBef>
              <a:spcAft>
                <a:spcPct val="0"/>
              </a:spcAft>
              <a:defRPr/>
            </a:pPr>
            <a:r>
              <a:rPr lang="en-US" altLang="en-US" sz="2800" b="1" dirty="0">
                <a:solidFill>
                  <a:srgbClr val="FF0000"/>
                </a:solidFill>
                <a:latin typeface="Times New Roman" pitchFamily="18" charset="0"/>
                <a:cs typeface="Arial" panose="020B0604020202020204" pitchFamily="34" charset="0"/>
              </a:rPr>
              <a:t>=&gt; Bức tranh thiên nhiên tươi đẹp, rực rỡ và tràn trề nhựa sống.</a:t>
            </a:r>
          </a:p>
          <a:p>
            <a:pPr algn="just" fontAlgn="base">
              <a:lnSpc>
                <a:spcPct val="120000"/>
              </a:lnSpc>
              <a:spcBef>
                <a:spcPct val="0"/>
              </a:spcBef>
              <a:spcAft>
                <a:spcPct val="0"/>
              </a:spcAft>
              <a:defRPr/>
            </a:pPr>
            <a:r>
              <a:rPr lang="en-US" altLang="en-US" sz="2800" b="1" dirty="0">
                <a:solidFill>
                  <a:srgbClr val="0000FF"/>
                </a:solidFill>
                <a:latin typeface="Times New Roman" pitchFamily="18" charset="0"/>
                <a:cs typeface="Arial" panose="020B0604020202020204" pitchFamily="34" charset="0"/>
              </a:rPr>
              <a:t>* Tâm hồn trẻ trung, thiết tha yêu đời, yêu cuộc sống, lòng khát khao tự do mãnh liệt.</a:t>
            </a:r>
          </a:p>
        </p:txBody>
      </p:sp>
      <p:pic>
        <p:nvPicPr>
          <p:cNvPr id="2050" name="Picture 2" descr="Miễn phí Trung Quốc Thiết Kế Mũi Tên Vector đỏ PNG &amp;amp; PSD hình ảnh tải xuống  _ kích thước 1024 × 1369px,ID832686088 - Lovepik">
            <a:extLst>
              <a:ext uri="{FF2B5EF4-FFF2-40B4-BE49-F238E27FC236}">
                <a16:creationId xmlns:a16="http://schemas.microsoft.com/office/drawing/2014/main" id="{FF06838B-DC8E-4A7F-924C-5932AA4B7862}"/>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3086" b="27778" l="39782" r="59719"/>
                    </a14:imgEffect>
                  </a14:imgLayer>
                </a14:imgProps>
              </a:ext>
              <a:ext uri="{28A0092B-C50C-407E-A947-70E740481C1C}">
                <a14:useLocalDpi xmlns:a14="http://schemas.microsoft.com/office/drawing/2010/main" val="0"/>
              </a:ext>
            </a:extLst>
          </a:blip>
          <a:srcRect l="37290" r="37789" b="69135"/>
          <a:stretch/>
        </p:blipFill>
        <p:spPr bwMode="auto">
          <a:xfrm rot="4268491">
            <a:off x="8286937" y="666807"/>
            <a:ext cx="679176" cy="111883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Miễn phí Trung Quốc Thiết Kế Mũi Tên Vector đỏ PNG &amp;amp; PSD hình ảnh tải xuống  _ kích thước 1024 × 1369px,ID832686088 - Lovepik">
            <a:extLst>
              <a:ext uri="{FF2B5EF4-FFF2-40B4-BE49-F238E27FC236}">
                <a16:creationId xmlns:a16="http://schemas.microsoft.com/office/drawing/2014/main" id="{B933F208-2BBB-4C2F-B85F-CA0EA48CC6CB}"/>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3086" b="27778" l="39782" r="59719"/>
                    </a14:imgEffect>
                  </a14:imgLayer>
                </a14:imgProps>
              </a:ext>
              <a:ext uri="{28A0092B-C50C-407E-A947-70E740481C1C}">
                <a14:useLocalDpi xmlns:a14="http://schemas.microsoft.com/office/drawing/2010/main" val="0"/>
              </a:ext>
            </a:extLst>
          </a:blip>
          <a:srcRect l="37290" r="37789" b="69135"/>
          <a:stretch/>
        </p:blipFill>
        <p:spPr bwMode="auto">
          <a:xfrm rot="7028870">
            <a:off x="8448048" y="1919041"/>
            <a:ext cx="679176" cy="111883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Miễn phí Trung Quốc Thiết Kế Mũi Tên Vector đỏ PNG &amp;amp; PSD hình ảnh tải xuống  _ kích thước 1024 × 1369px,ID832686088 - Lovepik">
            <a:extLst>
              <a:ext uri="{FF2B5EF4-FFF2-40B4-BE49-F238E27FC236}">
                <a16:creationId xmlns:a16="http://schemas.microsoft.com/office/drawing/2014/main" id="{E65FA3ED-BF87-4906-93C8-6975B1183159}"/>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3086" b="27778" l="39782" r="59719"/>
                    </a14:imgEffect>
                  </a14:imgLayer>
                </a14:imgProps>
              </a:ext>
              <a:ext uri="{28A0092B-C50C-407E-A947-70E740481C1C}">
                <a14:useLocalDpi xmlns:a14="http://schemas.microsoft.com/office/drawing/2010/main" val="0"/>
              </a:ext>
            </a:extLst>
          </a:blip>
          <a:srcRect l="37290" r="37789" b="69135"/>
          <a:stretch/>
        </p:blipFill>
        <p:spPr bwMode="auto">
          <a:xfrm rot="7037212" flipV="1">
            <a:off x="3131216" y="2468581"/>
            <a:ext cx="707400" cy="84277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Miễn phí Trung Quốc Thiết Kế Mũi Tên Vector đỏ PNG &amp;amp; PSD hình ảnh tải xuống  _ kích thước 1024 × 1369px,ID832686088 - Lovepik">
            <a:extLst>
              <a:ext uri="{FF2B5EF4-FFF2-40B4-BE49-F238E27FC236}">
                <a16:creationId xmlns:a16="http://schemas.microsoft.com/office/drawing/2014/main" id="{EC793D27-9667-4D70-948E-ABE98B7BBFED}"/>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3086" b="27778" l="39782" r="59719"/>
                    </a14:imgEffect>
                  </a14:imgLayer>
                </a14:imgProps>
              </a:ext>
              <a:ext uri="{28A0092B-C50C-407E-A947-70E740481C1C}">
                <a14:useLocalDpi xmlns:a14="http://schemas.microsoft.com/office/drawing/2010/main" val="0"/>
              </a:ext>
            </a:extLst>
          </a:blip>
          <a:srcRect l="37290" r="37789" b="69135"/>
          <a:stretch/>
        </p:blipFill>
        <p:spPr bwMode="auto">
          <a:xfrm rot="5187090" flipV="1">
            <a:off x="3238633" y="965886"/>
            <a:ext cx="707400" cy="842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01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00"/>
                                        <p:tgtEl>
                                          <p:spTgt spid="19"/>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050"/>
                                        </p:tgtEl>
                                        <p:attrNameLst>
                                          <p:attrName>style.visibility</p:attrName>
                                        </p:attrNameLst>
                                      </p:cBhvr>
                                      <p:to>
                                        <p:strVal val="visible"/>
                                      </p:to>
                                    </p:set>
                                    <p:animEffect transition="in" filter="wipe(down)">
                                      <p:cBhvr>
                                        <p:cTn id="41" dur="500"/>
                                        <p:tgtEl>
                                          <p:spTgt spid="2050"/>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6">
                                            <p:txEl>
                                              <p:pRg st="0" end="0"/>
                                            </p:txEl>
                                          </p:spTgt>
                                        </p:tgtEl>
                                        <p:attrNameLst>
                                          <p:attrName>style.visibility</p:attrName>
                                        </p:attrNameLst>
                                      </p:cBhvr>
                                      <p:to>
                                        <p:strVal val="visible"/>
                                      </p:to>
                                    </p:set>
                                    <p:animEffect transition="in" filter="barn(inVertical)">
                                      <p:cBhvr>
                                        <p:cTn id="49" dur="500"/>
                                        <p:tgtEl>
                                          <p:spTgt spid="16">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6">
                                            <p:txEl>
                                              <p:pRg st="1" end="1"/>
                                            </p:txEl>
                                          </p:spTgt>
                                        </p:tgtEl>
                                        <p:attrNameLst>
                                          <p:attrName>style.visibility</p:attrName>
                                        </p:attrNameLst>
                                      </p:cBhvr>
                                      <p:to>
                                        <p:strVal val="visible"/>
                                      </p:to>
                                    </p:set>
                                    <p:animEffect transition="in" filter="wipe(down)">
                                      <p:cBhvr>
                                        <p:cTn id="54" dur="500"/>
                                        <p:tgtEl>
                                          <p:spTgt spid="16">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16">
                                            <p:txEl>
                                              <p:pRg st="2" end="2"/>
                                            </p:txEl>
                                          </p:spTgt>
                                        </p:tgtEl>
                                        <p:attrNameLst>
                                          <p:attrName>style.visibility</p:attrName>
                                        </p:attrNameLst>
                                      </p:cBhvr>
                                      <p:to>
                                        <p:strVal val="visible"/>
                                      </p:to>
                                    </p:set>
                                    <p:animEffect transition="in" filter="wipe(down)">
                                      <p:cBhvr>
                                        <p:cTn id="59"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2" grpId="0" animBg="1"/>
      <p:bldP spid="13" grpId="0" animBg="1"/>
      <p:bldP spid="14"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531DB2-C237-44FC-BB4B-97E8C26BEB4A}"/>
              </a:ext>
            </a:extLst>
          </p:cNvPr>
          <p:cNvSpPr txBox="1"/>
          <p:nvPr/>
        </p:nvSpPr>
        <p:spPr>
          <a:xfrm>
            <a:off x="353220" y="160214"/>
            <a:ext cx="6041013" cy="584775"/>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2. </a:t>
            </a:r>
            <a:r>
              <a:rPr lang="en-US" sz="3200" b="1" dirty="0" err="1">
                <a:solidFill>
                  <a:srgbClr val="FF0000"/>
                </a:solidFill>
                <a:latin typeface="Times New Roman" panose="02020603050405020304" pitchFamily="18" charset="0"/>
                <a:cs typeface="Times New Roman" panose="02020603050405020304" pitchFamily="18" charset="0"/>
              </a:rPr>
              <a:t>Tâm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tù</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mạng</a:t>
            </a:r>
            <a:endParaRPr lang="en-US" sz="3200" b="1" dirty="0">
              <a:solidFill>
                <a:srgbClr val="FF0000"/>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D11FE730-2657-4183-84C7-A213AB5E26BC}"/>
              </a:ext>
            </a:extLst>
          </p:cNvPr>
          <p:cNvGrpSpPr/>
          <p:nvPr/>
        </p:nvGrpSpPr>
        <p:grpSpPr>
          <a:xfrm>
            <a:off x="0" y="1562581"/>
            <a:ext cx="11887200" cy="5295419"/>
            <a:chOff x="0" y="1689904"/>
            <a:chExt cx="12192000" cy="5168097"/>
          </a:xfrm>
          <a:blipFill>
            <a:blip r:embed="rId2"/>
            <a:stretch>
              <a:fillRect/>
            </a:stretch>
          </a:blipFill>
        </p:grpSpPr>
        <p:sp>
          <p:nvSpPr>
            <p:cNvPr id="3" name="Arrow: Pentagon 2">
              <a:extLst>
                <a:ext uri="{FF2B5EF4-FFF2-40B4-BE49-F238E27FC236}">
                  <a16:creationId xmlns:a16="http://schemas.microsoft.com/office/drawing/2014/main" id="{7AACA5C2-C3E0-49F5-BBE5-028F2C9274B4}"/>
                </a:ext>
              </a:extLst>
            </p:cNvPr>
            <p:cNvSpPr/>
            <p:nvPr/>
          </p:nvSpPr>
          <p:spPr>
            <a:xfrm rot="16200000">
              <a:off x="-697991" y="3023266"/>
              <a:ext cx="5168096" cy="2501373"/>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Pentagon 6">
              <a:extLst>
                <a:ext uri="{FF2B5EF4-FFF2-40B4-BE49-F238E27FC236}">
                  <a16:creationId xmlns:a16="http://schemas.microsoft.com/office/drawing/2014/main" id="{583A6CC2-E825-4367-A5FA-6F45CACA613D}"/>
                </a:ext>
              </a:extLst>
            </p:cNvPr>
            <p:cNvSpPr/>
            <p:nvPr/>
          </p:nvSpPr>
          <p:spPr>
            <a:xfrm rot="16200000">
              <a:off x="2045210" y="3023265"/>
              <a:ext cx="5168096" cy="2501373"/>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Pentagon 7">
              <a:extLst>
                <a:ext uri="{FF2B5EF4-FFF2-40B4-BE49-F238E27FC236}">
                  <a16:creationId xmlns:a16="http://schemas.microsoft.com/office/drawing/2014/main" id="{BDD30F84-6C44-4E43-AC6B-84E21EFC8F65}"/>
                </a:ext>
              </a:extLst>
            </p:cNvPr>
            <p:cNvSpPr/>
            <p:nvPr/>
          </p:nvSpPr>
          <p:spPr>
            <a:xfrm rot="16200000">
              <a:off x="4837822" y="3023266"/>
              <a:ext cx="5168096" cy="2501373"/>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extLst>
                <a:ext uri="{FF2B5EF4-FFF2-40B4-BE49-F238E27FC236}">
                  <a16:creationId xmlns:a16="http://schemas.microsoft.com/office/drawing/2014/main" id="{BE751248-E472-4B65-B9DA-D4C9BD8BCC6C}"/>
                </a:ext>
              </a:extLst>
            </p:cNvPr>
            <p:cNvSpPr/>
            <p:nvPr/>
          </p:nvSpPr>
          <p:spPr>
            <a:xfrm rot="16200000">
              <a:off x="7630434" y="3023265"/>
              <a:ext cx="5168096" cy="2501373"/>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5F447FC-4C0F-46D0-B7E2-6D80C1980563}"/>
                </a:ext>
              </a:extLst>
            </p:cNvPr>
            <p:cNvSpPr/>
            <p:nvPr/>
          </p:nvSpPr>
          <p:spPr>
            <a:xfrm>
              <a:off x="0" y="3333509"/>
              <a:ext cx="12192000" cy="10995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90E3273-CF99-42B6-B2E4-1B94C4DCF6E3}"/>
                </a:ext>
              </a:extLst>
            </p:cNvPr>
            <p:cNvSpPr/>
            <p:nvPr/>
          </p:nvSpPr>
          <p:spPr>
            <a:xfrm>
              <a:off x="0" y="4977114"/>
              <a:ext cx="12192000" cy="10995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43">
            <a:extLst>
              <a:ext uri="{FF2B5EF4-FFF2-40B4-BE49-F238E27FC236}">
                <a16:creationId xmlns:a16="http://schemas.microsoft.com/office/drawing/2014/main" id="{C46EAED7-F673-4D61-ABF6-A22E40897792}"/>
              </a:ext>
            </a:extLst>
          </p:cNvPr>
          <p:cNvSpPr>
            <a:spLocks noChangeArrowheads="1"/>
          </p:cNvSpPr>
          <p:nvPr/>
        </p:nvSpPr>
        <p:spPr bwMode="auto">
          <a:xfrm>
            <a:off x="2209800" y="660818"/>
            <a:ext cx="7467600" cy="2286000"/>
          </a:xfrm>
          <a:prstGeom prst="rect">
            <a:avLst/>
          </a:prstGeom>
          <a:solidFill>
            <a:schemeClr val="bg1">
              <a:alpha val="59000"/>
            </a:schemeClr>
          </a:solidFill>
          <a:ln>
            <a:noFill/>
          </a:ln>
        </p:spPr>
        <p:txBody>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fontAlgn="base">
              <a:lnSpc>
                <a:spcPct val="90000"/>
              </a:lnSpc>
              <a:spcBef>
                <a:spcPct val="20000"/>
              </a:spcBef>
              <a:spcAft>
                <a:spcPct val="0"/>
              </a:spcAft>
              <a:buClr>
                <a:srgbClr val="009999"/>
              </a:buClr>
              <a:buSzPct val="80000"/>
            </a:pPr>
            <a:r>
              <a:rPr lang="en-US" altLang="en-US" sz="3200" b="0" i="1" dirty="0">
                <a:solidFill>
                  <a:schemeClr val="accent5"/>
                </a:solidFill>
                <a:latin typeface="Times New Roman" panose="02020603050405020304" pitchFamily="18" charset="0"/>
              </a:rPr>
              <a:t>               </a:t>
            </a:r>
            <a:r>
              <a:rPr lang="en-US" altLang="en-US" sz="5400" i="1" dirty="0">
                <a:solidFill>
                  <a:schemeClr val="accent5"/>
                </a:solidFill>
                <a:latin typeface="Times New Roman" panose="02020603050405020304" pitchFamily="18" charset="0"/>
              </a:rPr>
              <a:t> “</a:t>
            </a:r>
            <a:r>
              <a:rPr lang="en-US" altLang="en-US" sz="3200" b="0" i="1" dirty="0">
                <a:solidFill>
                  <a:schemeClr val="accent5"/>
                </a:solidFill>
                <a:latin typeface="Times New Roman" panose="02020603050405020304" pitchFamily="18" charset="0"/>
              </a:rPr>
              <a:t>Ta </a:t>
            </a:r>
            <a:r>
              <a:rPr lang="en-US" altLang="en-US" sz="3200" b="0" i="1" dirty="0" err="1">
                <a:solidFill>
                  <a:schemeClr val="accent5"/>
                </a:solidFill>
                <a:latin typeface="Times New Roman" panose="02020603050405020304" pitchFamily="18" charset="0"/>
              </a:rPr>
              <a:t>nghe</a:t>
            </a:r>
            <a:r>
              <a:rPr lang="en-US" altLang="en-US" sz="3200" b="0" i="1" dirty="0">
                <a:solidFill>
                  <a:schemeClr val="accent5"/>
                </a:solidFill>
                <a:latin typeface="Times New Roman" panose="02020603050405020304" pitchFamily="18" charset="0"/>
              </a:rPr>
              <a:t> </a:t>
            </a:r>
            <a:r>
              <a:rPr lang="en-US" altLang="en-US" sz="3200" b="0" i="1" dirty="0" err="1">
                <a:solidFill>
                  <a:schemeClr val="accent5"/>
                </a:solidFill>
                <a:latin typeface="Times New Roman" panose="02020603050405020304" pitchFamily="18" charset="0"/>
              </a:rPr>
              <a:t>hè</a:t>
            </a:r>
            <a:r>
              <a:rPr lang="en-US" altLang="en-US" sz="3200" b="0" i="1" dirty="0">
                <a:solidFill>
                  <a:schemeClr val="accent5"/>
                </a:solidFill>
                <a:latin typeface="Times New Roman" panose="02020603050405020304" pitchFamily="18" charset="0"/>
              </a:rPr>
              <a:t> </a:t>
            </a:r>
            <a:r>
              <a:rPr lang="en-US" altLang="en-US" sz="3200" b="0" i="1" dirty="0" err="1">
                <a:solidFill>
                  <a:schemeClr val="accent5"/>
                </a:solidFill>
                <a:latin typeface="Times New Roman" panose="02020603050405020304" pitchFamily="18" charset="0"/>
              </a:rPr>
              <a:t>dậy</a:t>
            </a:r>
            <a:r>
              <a:rPr lang="en-US" altLang="en-US" sz="3200" b="0" i="1" dirty="0">
                <a:solidFill>
                  <a:schemeClr val="accent5"/>
                </a:solidFill>
                <a:latin typeface="Times New Roman" panose="02020603050405020304" pitchFamily="18" charset="0"/>
              </a:rPr>
              <a:t> </a:t>
            </a:r>
            <a:r>
              <a:rPr lang="en-US" altLang="en-US" sz="3200" b="0" i="1" dirty="0" err="1">
                <a:solidFill>
                  <a:schemeClr val="accent5"/>
                </a:solidFill>
                <a:latin typeface="Times New Roman" panose="02020603050405020304" pitchFamily="18" charset="0"/>
              </a:rPr>
              <a:t>bên</a:t>
            </a:r>
            <a:r>
              <a:rPr lang="en-US" altLang="en-US" sz="3200" b="0" i="1" dirty="0">
                <a:solidFill>
                  <a:schemeClr val="accent5"/>
                </a:solidFill>
                <a:latin typeface="Times New Roman" panose="02020603050405020304" pitchFamily="18" charset="0"/>
              </a:rPr>
              <a:t> </a:t>
            </a:r>
            <a:r>
              <a:rPr lang="en-US" altLang="en-US" sz="3200" b="0" i="1" dirty="0" err="1">
                <a:solidFill>
                  <a:schemeClr val="accent5"/>
                </a:solidFill>
                <a:latin typeface="Times New Roman" panose="02020603050405020304" pitchFamily="18" charset="0"/>
              </a:rPr>
              <a:t>lòng</a:t>
            </a:r>
            <a:endParaRPr lang="en-US" altLang="en-US" sz="3200" b="0" i="1" dirty="0">
              <a:solidFill>
                <a:schemeClr val="accent5"/>
              </a:solidFill>
              <a:latin typeface="Times New Roman" panose="02020603050405020304" pitchFamily="18" charset="0"/>
            </a:endParaRPr>
          </a:p>
          <a:p>
            <a:pPr algn="ctr" fontAlgn="base">
              <a:lnSpc>
                <a:spcPct val="90000"/>
              </a:lnSpc>
              <a:spcBef>
                <a:spcPct val="20000"/>
              </a:spcBef>
              <a:spcAft>
                <a:spcPct val="0"/>
              </a:spcAft>
              <a:buClr>
                <a:srgbClr val="009999"/>
              </a:buClr>
              <a:buSzPct val="80000"/>
            </a:pPr>
            <a:r>
              <a:rPr lang="en-US" altLang="en-US" sz="3200" b="0" i="1" dirty="0">
                <a:solidFill>
                  <a:schemeClr val="accent5"/>
                </a:solidFill>
                <a:latin typeface="Times New Roman" panose="02020603050405020304" pitchFamily="18" charset="0"/>
              </a:rPr>
              <a:t>   </a:t>
            </a:r>
            <a:r>
              <a:rPr lang="en-US" altLang="en-US" sz="3200" b="0" i="1" dirty="0" err="1">
                <a:solidFill>
                  <a:schemeClr val="accent5"/>
                </a:solidFill>
                <a:latin typeface="Times New Roman" panose="02020603050405020304" pitchFamily="18" charset="0"/>
              </a:rPr>
              <a:t>Mà</a:t>
            </a:r>
            <a:r>
              <a:rPr lang="en-US" altLang="en-US" sz="3200" b="0" i="1" dirty="0">
                <a:solidFill>
                  <a:schemeClr val="accent5"/>
                </a:solidFill>
                <a:latin typeface="Times New Roman" panose="02020603050405020304" pitchFamily="18" charset="0"/>
              </a:rPr>
              <a:t> </a:t>
            </a:r>
            <a:r>
              <a:rPr lang="en-US" altLang="en-US" sz="3200" b="0" i="1" dirty="0" err="1">
                <a:solidFill>
                  <a:schemeClr val="accent5"/>
                </a:solidFill>
                <a:latin typeface="Times New Roman" panose="02020603050405020304" pitchFamily="18" charset="0"/>
              </a:rPr>
              <a:t>chân</a:t>
            </a:r>
            <a:r>
              <a:rPr lang="en-US" altLang="en-US" sz="3200" b="0" i="1" dirty="0">
                <a:solidFill>
                  <a:schemeClr val="accent5"/>
                </a:solidFill>
                <a:latin typeface="Times New Roman" panose="02020603050405020304" pitchFamily="18" charset="0"/>
              </a:rPr>
              <a:t> </a:t>
            </a:r>
            <a:r>
              <a:rPr lang="en-US" altLang="en-US" sz="3200" b="0" i="1" dirty="0" err="1">
                <a:solidFill>
                  <a:schemeClr val="accent5"/>
                </a:solidFill>
                <a:latin typeface="Times New Roman" panose="02020603050405020304" pitchFamily="18" charset="0"/>
              </a:rPr>
              <a:t>muốn</a:t>
            </a:r>
            <a:r>
              <a:rPr lang="en-US" altLang="en-US" sz="3200" b="0" i="1" dirty="0">
                <a:solidFill>
                  <a:schemeClr val="accent5"/>
                </a:solidFill>
                <a:latin typeface="Times New Roman" panose="02020603050405020304" pitchFamily="18" charset="0"/>
              </a:rPr>
              <a:t> </a:t>
            </a:r>
            <a:r>
              <a:rPr lang="en-US" altLang="en-US" sz="3200" b="0" i="1" dirty="0" err="1">
                <a:solidFill>
                  <a:schemeClr val="accent5"/>
                </a:solidFill>
                <a:latin typeface="Times New Roman" panose="02020603050405020304" pitchFamily="18" charset="0"/>
              </a:rPr>
              <a:t>đạp</a:t>
            </a:r>
            <a:r>
              <a:rPr lang="en-US" altLang="en-US" sz="3200" b="0" i="1" dirty="0">
                <a:solidFill>
                  <a:schemeClr val="accent5"/>
                </a:solidFill>
                <a:latin typeface="Times New Roman" panose="02020603050405020304" pitchFamily="18" charset="0"/>
              </a:rPr>
              <a:t> tan </a:t>
            </a:r>
            <a:r>
              <a:rPr lang="en-US" altLang="en-US" sz="3200" b="0" i="1" dirty="0" err="1">
                <a:solidFill>
                  <a:schemeClr val="accent5"/>
                </a:solidFill>
                <a:latin typeface="Times New Roman" panose="02020603050405020304" pitchFamily="18" charset="0"/>
              </a:rPr>
              <a:t>phòng</a:t>
            </a:r>
            <a:r>
              <a:rPr lang="en-US" altLang="en-US" sz="3200" b="0" i="1" dirty="0">
                <a:solidFill>
                  <a:schemeClr val="accent5"/>
                </a:solidFill>
                <a:latin typeface="Times New Roman" panose="02020603050405020304" pitchFamily="18" charset="0"/>
              </a:rPr>
              <a:t>, </a:t>
            </a:r>
            <a:r>
              <a:rPr lang="en-US" altLang="en-US" sz="3200" b="0" i="1" dirty="0" err="1">
                <a:solidFill>
                  <a:schemeClr val="accent5"/>
                </a:solidFill>
                <a:latin typeface="Times New Roman" panose="02020603050405020304" pitchFamily="18" charset="0"/>
              </a:rPr>
              <a:t>hè</a:t>
            </a:r>
            <a:r>
              <a:rPr lang="en-US" altLang="en-US" sz="3200" b="0" i="1" dirty="0">
                <a:solidFill>
                  <a:schemeClr val="accent5"/>
                </a:solidFill>
                <a:latin typeface="Times New Roman" panose="02020603050405020304" pitchFamily="18" charset="0"/>
              </a:rPr>
              <a:t> </a:t>
            </a:r>
            <a:r>
              <a:rPr lang="en-US" altLang="en-US" sz="3200" b="0" i="1" dirty="0" err="1">
                <a:solidFill>
                  <a:schemeClr val="accent5"/>
                </a:solidFill>
                <a:latin typeface="Times New Roman" panose="02020603050405020304" pitchFamily="18" charset="0"/>
              </a:rPr>
              <a:t>ôi</a:t>
            </a:r>
            <a:r>
              <a:rPr lang="en-US" altLang="en-US" sz="3200" b="0" i="1" dirty="0">
                <a:solidFill>
                  <a:schemeClr val="accent5"/>
                </a:solidFill>
                <a:latin typeface="Times New Roman" panose="02020603050405020304" pitchFamily="18" charset="0"/>
              </a:rPr>
              <a:t>!</a:t>
            </a:r>
          </a:p>
          <a:p>
            <a:pPr algn="ctr" fontAlgn="base">
              <a:lnSpc>
                <a:spcPct val="90000"/>
              </a:lnSpc>
              <a:spcAft>
                <a:spcPct val="0"/>
              </a:spcAft>
              <a:buClr>
                <a:srgbClr val="009999"/>
              </a:buClr>
              <a:buSzPct val="80000"/>
            </a:pPr>
            <a:r>
              <a:rPr lang="en-US" altLang="en-US" sz="3200" b="0" i="1" dirty="0">
                <a:solidFill>
                  <a:schemeClr val="accent5"/>
                </a:solidFill>
                <a:latin typeface="Times New Roman" panose="02020603050405020304" pitchFamily="18" charset="0"/>
              </a:rPr>
              <a:t>    </a:t>
            </a:r>
            <a:r>
              <a:rPr lang="en-US" altLang="en-US" sz="3200" b="0" i="1" dirty="0" err="1">
                <a:solidFill>
                  <a:schemeClr val="accent5"/>
                </a:solidFill>
                <a:latin typeface="Times New Roman" panose="02020603050405020304" pitchFamily="18" charset="0"/>
              </a:rPr>
              <a:t>Ngột</a:t>
            </a:r>
            <a:r>
              <a:rPr lang="en-US" altLang="en-US" sz="3200" b="0" i="1" dirty="0">
                <a:solidFill>
                  <a:schemeClr val="accent5"/>
                </a:solidFill>
                <a:latin typeface="Times New Roman" panose="02020603050405020304" pitchFamily="18" charset="0"/>
              </a:rPr>
              <a:t> </a:t>
            </a:r>
            <a:r>
              <a:rPr lang="en-US" altLang="en-US" sz="3200" b="0" i="1" dirty="0" err="1">
                <a:solidFill>
                  <a:schemeClr val="accent5"/>
                </a:solidFill>
                <a:latin typeface="Times New Roman" panose="02020603050405020304" pitchFamily="18" charset="0"/>
              </a:rPr>
              <a:t>làm</a:t>
            </a:r>
            <a:r>
              <a:rPr lang="en-US" altLang="en-US" sz="3200" b="0" i="1" dirty="0">
                <a:solidFill>
                  <a:schemeClr val="accent5"/>
                </a:solidFill>
                <a:latin typeface="Times New Roman" panose="02020603050405020304" pitchFamily="18" charset="0"/>
              </a:rPr>
              <a:t> </a:t>
            </a:r>
            <a:r>
              <a:rPr lang="en-US" altLang="en-US" sz="3200" b="0" i="1" dirty="0" err="1">
                <a:solidFill>
                  <a:schemeClr val="accent5"/>
                </a:solidFill>
                <a:latin typeface="Times New Roman" panose="02020603050405020304" pitchFamily="18" charset="0"/>
              </a:rPr>
              <a:t>sao</a:t>
            </a:r>
            <a:r>
              <a:rPr lang="en-US" altLang="en-US" sz="3200" b="0" i="1" dirty="0">
                <a:solidFill>
                  <a:schemeClr val="accent5"/>
                </a:solidFill>
                <a:latin typeface="Times New Roman" panose="02020603050405020304" pitchFamily="18" charset="0"/>
              </a:rPr>
              <a:t>, </a:t>
            </a:r>
            <a:r>
              <a:rPr lang="en-US" altLang="en-US" sz="3200" b="0" i="1" dirty="0" err="1">
                <a:solidFill>
                  <a:schemeClr val="accent5"/>
                </a:solidFill>
                <a:latin typeface="Times New Roman" panose="02020603050405020304" pitchFamily="18" charset="0"/>
              </a:rPr>
              <a:t>chết</a:t>
            </a:r>
            <a:r>
              <a:rPr lang="en-US" altLang="en-US" sz="3200" b="0" i="1" dirty="0">
                <a:solidFill>
                  <a:schemeClr val="accent5"/>
                </a:solidFill>
                <a:latin typeface="Times New Roman" panose="02020603050405020304" pitchFamily="18" charset="0"/>
              </a:rPr>
              <a:t> </a:t>
            </a:r>
            <a:r>
              <a:rPr lang="en-US" altLang="en-US" sz="3200" b="0" i="1" dirty="0" err="1">
                <a:solidFill>
                  <a:schemeClr val="accent5"/>
                </a:solidFill>
                <a:latin typeface="Times New Roman" panose="02020603050405020304" pitchFamily="18" charset="0"/>
              </a:rPr>
              <a:t>uất</a:t>
            </a:r>
            <a:r>
              <a:rPr lang="en-US" altLang="en-US" sz="3200" b="0" i="1" dirty="0">
                <a:solidFill>
                  <a:schemeClr val="accent5"/>
                </a:solidFill>
                <a:latin typeface="Times New Roman" panose="02020603050405020304" pitchFamily="18" charset="0"/>
              </a:rPr>
              <a:t> </a:t>
            </a:r>
            <a:r>
              <a:rPr lang="en-US" altLang="en-US" sz="3200" b="0" i="1" dirty="0" err="1">
                <a:solidFill>
                  <a:schemeClr val="accent5"/>
                </a:solidFill>
                <a:latin typeface="Times New Roman" panose="02020603050405020304" pitchFamily="18" charset="0"/>
              </a:rPr>
              <a:t>thôi</a:t>
            </a:r>
            <a:endParaRPr lang="en-US" altLang="en-US" sz="3200" b="0" i="1" dirty="0">
              <a:solidFill>
                <a:schemeClr val="accent5"/>
              </a:solidFill>
              <a:latin typeface="Times New Roman" panose="02020603050405020304" pitchFamily="18" charset="0"/>
            </a:endParaRPr>
          </a:p>
          <a:p>
            <a:pPr algn="ctr" fontAlgn="base">
              <a:lnSpc>
                <a:spcPct val="90000"/>
              </a:lnSpc>
              <a:spcAft>
                <a:spcPct val="0"/>
              </a:spcAft>
              <a:buClr>
                <a:srgbClr val="009999"/>
              </a:buClr>
              <a:buSzPct val="80000"/>
            </a:pPr>
            <a:r>
              <a:rPr lang="en-US" altLang="en-US" sz="3200" b="0" i="1" dirty="0">
                <a:solidFill>
                  <a:schemeClr val="accent5"/>
                </a:solidFill>
                <a:latin typeface="Times New Roman" panose="02020603050405020304" pitchFamily="18" charset="0"/>
              </a:rPr>
              <a:t>Con </a:t>
            </a:r>
            <a:r>
              <a:rPr lang="en-US" altLang="en-US" sz="3200" b="0" i="1" dirty="0" err="1">
                <a:solidFill>
                  <a:schemeClr val="accent5"/>
                </a:solidFill>
                <a:latin typeface="Times New Roman" panose="02020603050405020304" pitchFamily="18" charset="0"/>
              </a:rPr>
              <a:t>chim</a:t>
            </a:r>
            <a:r>
              <a:rPr lang="en-US" altLang="en-US" sz="3200" b="0" i="1" dirty="0">
                <a:solidFill>
                  <a:schemeClr val="accent5"/>
                </a:solidFill>
                <a:latin typeface="Times New Roman" panose="02020603050405020304" pitchFamily="18" charset="0"/>
              </a:rPr>
              <a:t> </a:t>
            </a:r>
            <a:r>
              <a:rPr lang="en-US" altLang="en-US" sz="3200" b="0" i="1" dirty="0" err="1">
                <a:solidFill>
                  <a:schemeClr val="accent5"/>
                </a:solidFill>
                <a:latin typeface="Times New Roman" panose="02020603050405020304" pitchFamily="18" charset="0"/>
              </a:rPr>
              <a:t>tu</a:t>
            </a:r>
            <a:r>
              <a:rPr lang="en-US" altLang="en-US" sz="3200" b="0" i="1" dirty="0">
                <a:solidFill>
                  <a:schemeClr val="accent5"/>
                </a:solidFill>
                <a:latin typeface="Times New Roman" panose="02020603050405020304" pitchFamily="18" charset="0"/>
              </a:rPr>
              <a:t> </a:t>
            </a:r>
            <a:r>
              <a:rPr lang="en-US" altLang="en-US" sz="3200" b="0" i="1" dirty="0" err="1">
                <a:solidFill>
                  <a:schemeClr val="accent5"/>
                </a:solidFill>
                <a:latin typeface="Times New Roman" panose="02020603050405020304" pitchFamily="18" charset="0"/>
              </a:rPr>
              <a:t>hú</a:t>
            </a:r>
            <a:r>
              <a:rPr lang="en-US" altLang="en-US" sz="3200" b="0" i="1" dirty="0">
                <a:solidFill>
                  <a:schemeClr val="accent5"/>
                </a:solidFill>
                <a:latin typeface="Times New Roman" panose="02020603050405020304" pitchFamily="18" charset="0"/>
              </a:rPr>
              <a:t> </a:t>
            </a:r>
            <a:r>
              <a:rPr lang="en-US" altLang="en-US" sz="3200" b="0" i="1" dirty="0" err="1">
                <a:solidFill>
                  <a:schemeClr val="accent5"/>
                </a:solidFill>
                <a:latin typeface="Times New Roman" panose="02020603050405020304" pitchFamily="18" charset="0"/>
              </a:rPr>
              <a:t>ngoài</a:t>
            </a:r>
            <a:r>
              <a:rPr lang="en-US" altLang="en-US" sz="3200" b="0" i="1" dirty="0">
                <a:solidFill>
                  <a:schemeClr val="accent5"/>
                </a:solidFill>
                <a:latin typeface="Times New Roman" panose="02020603050405020304" pitchFamily="18" charset="0"/>
              </a:rPr>
              <a:t> </a:t>
            </a:r>
            <a:r>
              <a:rPr lang="en-US" altLang="en-US" sz="3200" b="0" i="1" dirty="0" err="1">
                <a:solidFill>
                  <a:schemeClr val="accent5"/>
                </a:solidFill>
                <a:latin typeface="Times New Roman" panose="02020603050405020304" pitchFamily="18" charset="0"/>
              </a:rPr>
              <a:t>trời</a:t>
            </a:r>
            <a:r>
              <a:rPr lang="en-US" altLang="en-US" sz="3200" b="0" i="1" dirty="0">
                <a:solidFill>
                  <a:schemeClr val="accent5"/>
                </a:solidFill>
                <a:latin typeface="Times New Roman" panose="02020603050405020304" pitchFamily="18" charset="0"/>
              </a:rPr>
              <a:t> </a:t>
            </a:r>
            <a:r>
              <a:rPr lang="en-US" altLang="en-US" sz="3200" b="0" i="1" dirty="0" err="1">
                <a:solidFill>
                  <a:schemeClr val="accent5"/>
                </a:solidFill>
                <a:latin typeface="Times New Roman" panose="02020603050405020304" pitchFamily="18" charset="0"/>
              </a:rPr>
              <a:t>cứ</a:t>
            </a:r>
            <a:r>
              <a:rPr lang="en-US" altLang="en-US" sz="3200" b="0" i="1" dirty="0">
                <a:solidFill>
                  <a:schemeClr val="accent5"/>
                </a:solidFill>
                <a:latin typeface="Times New Roman" panose="02020603050405020304" pitchFamily="18" charset="0"/>
              </a:rPr>
              <a:t> </a:t>
            </a:r>
            <a:r>
              <a:rPr lang="en-US" altLang="en-US" sz="3200" b="0" i="1" dirty="0" err="1">
                <a:solidFill>
                  <a:schemeClr val="accent5"/>
                </a:solidFill>
                <a:latin typeface="Times New Roman" panose="02020603050405020304" pitchFamily="18" charset="0"/>
              </a:rPr>
              <a:t>kêu</a:t>
            </a:r>
            <a:r>
              <a:rPr lang="en-US" altLang="en-US" sz="3200" b="0" i="1" dirty="0">
                <a:solidFill>
                  <a:schemeClr val="accent5"/>
                </a:solidFill>
                <a:latin typeface="Times New Roman" panose="02020603050405020304" pitchFamily="18" charset="0"/>
              </a:rPr>
              <a:t>!</a:t>
            </a:r>
            <a:r>
              <a:rPr lang="en-US" altLang="en-US" sz="4800" i="1" dirty="0">
                <a:solidFill>
                  <a:schemeClr val="accent5"/>
                </a:solidFill>
                <a:latin typeface="Times New Roman" panose="02020603050405020304" pitchFamily="18" charset="0"/>
              </a:rPr>
              <a:t>”</a:t>
            </a:r>
            <a:endParaRPr lang="en-US" altLang="en-US" sz="3200" i="1" dirty="0">
              <a:solidFill>
                <a:schemeClr val="accent5"/>
              </a:solidFill>
              <a:latin typeface="Times New Roman" panose="02020603050405020304" pitchFamily="18" charset="0"/>
            </a:endParaRPr>
          </a:p>
        </p:txBody>
      </p:sp>
    </p:spTree>
    <p:extLst>
      <p:ext uri="{BB962C8B-B14F-4D97-AF65-F5344CB8AC3E}">
        <p14:creationId xmlns:p14="http://schemas.microsoft.com/office/powerpoint/2010/main" val="21757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ánh Diều Không Dây! - HỘI DÒNG MẾN THÁNH GIÁ THỦ ĐỨC">
            <a:extLst>
              <a:ext uri="{FF2B5EF4-FFF2-40B4-BE49-F238E27FC236}">
                <a16:creationId xmlns:a16="http://schemas.microsoft.com/office/drawing/2014/main" id="{C7F2F390-E99B-4713-8906-BEF8E511CA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930"/>
            <a:ext cx="5717894" cy="33471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0" name="Picture 4" descr="Bài thơ Tâm tư trong tù hay chính là một khúc ca tâm trạng của người thanh  niên trẻ - một cánh chim tự do bị giam cầm khát khao được sổ">
            <a:extLst>
              <a:ext uri="{FF2B5EF4-FFF2-40B4-BE49-F238E27FC236}">
                <a16:creationId xmlns:a16="http://schemas.microsoft.com/office/drawing/2014/main" id="{7084FAB0-A707-42D0-93FE-C82F1BBB88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674"/>
          <a:stretch/>
        </p:blipFill>
        <p:spPr bwMode="auto">
          <a:xfrm>
            <a:off x="6394752" y="0"/>
            <a:ext cx="5797249" cy="3259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DCE502D-FB8B-4BD8-A1F7-2CCAA30D4DF2}"/>
              </a:ext>
            </a:extLst>
          </p:cNvPr>
          <p:cNvSpPr/>
          <p:nvPr/>
        </p:nvSpPr>
        <p:spPr>
          <a:xfrm>
            <a:off x="5717894" y="0"/>
            <a:ext cx="676858"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13">
            <a:extLst>
              <a:ext uri="{FF2B5EF4-FFF2-40B4-BE49-F238E27FC236}">
                <a16:creationId xmlns:a16="http://schemas.microsoft.com/office/drawing/2014/main" id="{BC8C8E36-0EFC-4875-A05A-0DFD63D896E2}"/>
              </a:ext>
            </a:extLst>
          </p:cNvPr>
          <p:cNvSpPr/>
          <p:nvPr/>
        </p:nvSpPr>
        <p:spPr>
          <a:xfrm>
            <a:off x="39677" y="4481183"/>
            <a:ext cx="5638539" cy="1886673"/>
          </a:xfrm>
          <a:prstGeom prst="roundRect">
            <a:avLst/>
          </a:prstGeom>
          <a:solidFill>
            <a:sysClr val="window" lastClr="FFFFFF"/>
          </a:solidFill>
          <a:ln w="25400" cap="flat" cmpd="sng" algn="ctr">
            <a:solidFill>
              <a:srgbClr val="F79646"/>
            </a:solidFill>
            <a:prstDash val="solid"/>
          </a:ln>
          <a:effectLst/>
        </p:spPr>
        <p:txBody>
          <a:bodyPr anchor="ctr"/>
          <a:lstStyle/>
          <a:p>
            <a:pPr marL="0" marR="0" lvl="0" indent="0" defTabSz="914400" eaLnBrk="1" fontAlgn="base" latinLnBrk="0" hangingPunct="1">
              <a:lnSpc>
                <a:spcPct val="12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Không</a:t>
            </a:r>
            <a:r>
              <a:rPr kumimoji="0" lang="en-US" sz="36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gian</a:t>
            </a:r>
            <a:r>
              <a:rPr kumimoji="0" lang="en-US" sz="36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Rộng</a:t>
            </a:r>
            <a:r>
              <a:rPr kumimoji="0" lang="en-US" sz="36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lớn</a:t>
            </a:r>
            <a:r>
              <a:rPr kumimoji="0" lang="en-US" sz="36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a:t>
            </a:r>
          </a:p>
          <a:p>
            <a:pPr marL="0" marR="0" lvl="0" indent="0" defTabSz="914400" eaLnBrk="1" fontAlgn="base" latinLnBrk="0" hangingPunct="1">
              <a:lnSpc>
                <a:spcPct val="12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Cuộc</a:t>
            </a:r>
            <a:r>
              <a:rPr kumimoji="0" lang="en-US" sz="36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sống</a:t>
            </a:r>
            <a:r>
              <a:rPr kumimoji="0" lang="en-US" sz="36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Tự</a:t>
            </a:r>
            <a:r>
              <a:rPr kumimoji="0" lang="en-US" sz="36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do</a:t>
            </a:r>
          </a:p>
        </p:txBody>
      </p:sp>
      <p:sp>
        <p:nvSpPr>
          <p:cNvPr id="6" name="Arrow: Down 5">
            <a:extLst>
              <a:ext uri="{FF2B5EF4-FFF2-40B4-BE49-F238E27FC236}">
                <a16:creationId xmlns:a16="http://schemas.microsoft.com/office/drawing/2014/main" id="{3F369534-53F8-4748-A100-77BDF4990F5C}"/>
              </a:ext>
            </a:extLst>
          </p:cNvPr>
          <p:cNvSpPr/>
          <p:nvPr/>
        </p:nvSpPr>
        <p:spPr>
          <a:xfrm>
            <a:off x="2210765" y="3535796"/>
            <a:ext cx="1562582" cy="644445"/>
          </a:xfrm>
          <a:prstGeom prst="downArrow">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ounded Rectangle 14">
            <a:extLst>
              <a:ext uri="{FF2B5EF4-FFF2-40B4-BE49-F238E27FC236}">
                <a16:creationId xmlns:a16="http://schemas.microsoft.com/office/drawing/2014/main" id="{D78A5A4C-72B5-41D8-B275-80A208E0FE0B}"/>
              </a:ext>
            </a:extLst>
          </p:cNvPr>
          <p:cNvSpPr/>
          <p:nvPr/>
        </p:nvSpPr>
        <p:spPr>
          <a:xfrm>
            <a:off x="6434429" y="4456437"/>
            <a:ext cx="5717894" cy="1886673"/>
          </a:xfrm>
          <a:prstGeom prst="roundRect">
            <a:avLst/>
          </a:prstGeom>
          <a:solidFill>
            <a:sysClr val="window" lastClr="FFFFFF"/>
          </a:solidFill>
          <a:ln w="25400" cap="flat" cmpd="sng" algn="ctr">
            <a:solidFill>
              <a:srgbClr val="F79646"/>
            </a:solidFill>
            <a:prstDash val="solid"/>
          </a:ln>
          <a:effectLst/>
        </p:spPr>
        <p:txBody>
          <a:bodyPr anchor="ctr"/>
          <a:lstStyle/>
          <a:p>
            <a:pPr marL="0" marR="0" lvl="0" indent="0" defTabSz="914400" eaLnBrk="1" fontAlgn="base" latinLnBrk="0" hangingPunct="1">
              <a:lnSpc>
                <a:spcPct val="12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40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Không</a:t>
            </a:r>
            <a:r>
              <a:rPr kumimoji="0" lang="en-US" sz="40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40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gian</a:t>
            </a:r>
            <a:r>
              <a:rPr kumimoji="0" lang="en-US" sz="40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40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Chật</a:t>
            </a:r>
            <a:r>
              <a:rPr kumimoji="0" lang="en-US" sz="40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40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hẹp</a:t>
            </a:r>
            <a:r>
              <a:rPr kumimoji="0" lang="en-US" sz="40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a:t>
            </a:r>
          </a:p>
          <a:p>
            <a:pPr marL="0" marR="0" lvl="0" indent="0" defTabSz="914400" eaLnBrk="1" fontAlgn="base" latinLnBrk="0" hangingPunct="1">
              <a:lnSpc>
                <a:spcPct val="12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40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Cuộc</a:t>
            </a:r>
            <a:r>
              <a:rPr kumimoji="0" lang="en-US" sz="40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40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sống</a:t>
            </a:r>
            <a:r>
              <a:rPr kumimoji="0" lang="en-US" sz="40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40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Mất</a:t>
            </a:r>
            <a:r>
              <a:rPr kumimoji="0" lang="en-US" sz="40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40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tự</a:t>
            </a:r>
            <a:r>
              <a:rPr kumimoji="0" lang="en-US" sz="40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do.</a:t>
            </a:r>
          </a:p>
        </p:txBody>
      </p:sp>
      <p:sp>
        <p:nvSpPr>
          <p:cNvPr id="13" name="Arrow: Down 12">
            <a:extLst>
              <a:ext uri="{FF2B5EF4-FFF2-40B4-BE49-F238E27FC236}">
                <a16:creationId xmlns:a16="http://schemas.microsoft.com/office/drawing/2014/main" id="{619999F2-A066-4FBE-8F6D-4DB51997AA80}"/>
              </a:ext>
            </a:extLst>
          </p:cNvPr>
          <p:cNvSpPr/>
          <p:nvPr/>
        </p:nvSpPr>
        <p:spPr>
          <a:xfrm>
            <a:off x="8677007" y="3535796"/>
            <a:ext cx="1562582" cy="644445"/>
          </a:xfrm>
          <a:prstGeom prst="downArrow">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8B2176E-724C-448D-B63B-54B6BAFB8102}"/>
              </a:ext>
            </a:extLst>
          </p:cNvPr>
          <p:cNvSpPr txBox="1"/>
          <p:nvPr/>
        </p:nvSpPr>
        <p:spPr>
          <a:xfrm>
            <a:off x="676858" y="115748"/>
            <a:ext cx="4107215" cy="523220"/>
          </a:xfrm>
          <a:prstGeom prst="rect">
            <a:avLst/>
          </a:prstGeom>
          <a:solidFill>
            <a:schemeClr val="bg1">
              <a:alpha val="83000"/>
            </a:schemeClr>
          </a:solidFill>
        </p:spPr>
        <p:txBody>
          <a:bodyPr wrap="non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Thế</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giới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ngoài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tù</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8151CF4-4B46-43CF-8202-EB6019194E79}"/>
              </a:ext>
            </a:extLst>
          </p:cNvPr>
          <p:cNvSpPr txBox="1"/>
          <p:nvPr/>
        </p:nvSpPr>
        <p:spPr>
          <a:xfrm>
            <a:off x="7407929" y="2595728"/>
            <a:ext cx="4100738" cy="523220"/>
          </a:xfrm>
          <a:prstGeom prst="rect">
            <a:avLst/>
          </a:prstGeom>
          <a:solidFill>
            <a:schemeClr val="bg1">
              <a:alpha val="83000"/>
            </a:schemeClr>
          </a:solidFill>
        </p:spPr>
        <p:txBody>
          <a:bodyPr wrap="non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Thế</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giới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tù</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659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100"/>
                                        </p:tgtEl>
                                        <p:attrNameLst>
                                          <p:attrName>style.visibility</p:attrName>
                                        </p:attrNameLst>
                                      </p:cBhvr>
                                      <p:to>
                                        <p:strVal val="visible"/>
                                      </p:to>
                                    </p:set>
                                    <p:animEffect transition="in" filter="wipe(down)">
                                      <p:cBhvr>
                                        <p:cTn id="28" dur="500"/>
                                        <p:tgtEl>
                                          <p:spTgt spid="410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80">
                                          <p:stCondLst>
                                            <p:cond delay="0"/>
                                          </p:stCondLst>
                                        </p:cTn>
                                        <p:tgtEl>
                                          <p:spTgt spid="12"/>
                                        </p:tgtEl>
                                      </p:cBhvr>
                                    </p:animEffect>
                                    <p:anim calcmode="lin" valueType="num">
                                      <p:cBhvr>
                                        <p:cTn id="3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2" dur="26">
                                          <p:stCondLst>
                                            <p:cond delay="650"/>
                                          </p:stCondLst>
                                        </p:cTn>
                                        <p:tgtEl>
                                          <p:spTgt spid="12"/>
                                        </p:tgtEl>
                                      </p:cBhvr>
                                      <p:to x="100000" y="60000"/>
                                    </p:animScale>
                                    <p:animScale>
                                      <p:cBhvr>
                                        <p:cTn id="43" dur="166" decel="50000">
                                          <p:stCondLst>
                                            <p:cond delay="676"/>
                                          </p:stCondLst>
                                        </p:cTn>
                                        <p:tgtEl>
                                          <p:spTgt spid="12"/>
                                        </p:tgtEl>
                                      </p:cBhvr>
                                      <p:to x="100000" y="100000"/>
                                    </p:animScale>
                                    <p:animScale>
                                      <p:cBhvr>
                                        <p:cTn id="44" dur="26">
                                          <p:stCondLst>
                                            <p:cond delay="1312"/>
                                          </p:stCondLst>
                                        </p:cTn>
                                        <p:tgtEl>
                                          <p:spTgt spid="12"/>
                                        </p:tgtEl>
                                      </p:cBhvr>
                                      <p:to x="100000" y="80000"/>
                                    </p:animScale>
                                    <p:animScale>
                                      <p:cBhvr>
                                        <p:cTn id="45" dur="166" decel="50000">
                                          <p:stCondLst>
                                            <p:cond delay="1338"/>
                                          </p:stCondLst>
                                        </p:cTn>
                                        <p:tgtEl>
                                          <p:spTgt spid="12"/>
                                        </p:tgtEl>
                                      </p:cBhvr>
                                      <p:to x="100000" y="100000"/>
                                    </p:animScale>
                                    <p:animScale>
                                      <p:cBhvr>
                                        <p:cTn id="46" dur="26">
                                          <p:stCondLst>
                                            <p:cond delay="1642"/>
                                          </p:stCondLst>
                                        </p:cTn>
                                        <p:tgtEl>
                                          <p:spTgt spid="12"/>
                                        </p:tgtEl>
                                      </p:cBhvr>
                                      <p:to x="100000" y="90000"/>
                                    </p:animScale>
                                    <p:animScale>
                                      <p:cBhvr>
                                        <p:cTn id="47" dur="166" decel="50000">
                                          <p:stCondLst>
                                            <p:cond delay="1668"/>
                                          </p:stCondLst>
                                        </p:cTn>
                                        <p:tgtEl>
                                          <p:spTgt spid="12"/>
                                        </p:tgtEl>
                                      </p:cBhvr>
                                      <p:to x="100000" y="100000"/>
                                    </p:animScale>
                                    <p:animScale>
                                      <p:cBhvr>
                                        <p:cTn id="48" dur="26">
                                          <p:stCondLst>
                                            <p:cond delay="1808"/>
                                          </p:stCondLst>
                                        </p:cTn>
                                        <p:tgtEl>
                                          <p:spTgt spid="12"/>
                                        </p:tgtEl>
                                      </p:cBhvr>
                                      <p:to x="100000" y="95000"/>
                                    </p:animScale>
                                    <p:animScale>
                                      <p:cBhvr>
                                        <p:cTn id="49" dur="166" decel="50000">
                                          <p:stCondLst>
                                            <p:cond delay="1834"/>
                                          </p:stCondLst>
                                        </p:cTn>
                                        <p:tgtEl>
                                          <p:spTgt spid="12"/>
                                        </p:tgtEl>
                                      </p:cBhvr>
                                      <p:to x="100000" y="100000"/>
                                    </p:animScale>
                                  </p:childTnLst>
                                </p:cTn>
                              </p:par>
                              <p:par>
                                <p:cTn id="50" presetID="26"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80">
                                          <p:stCondLst>
                                            <p:cond delay="0"/>
                                          </p:stCondLst>
                                        </p:cTn>
                                        <p:tgtEl>
                                          <p:spTgt spid="13"/>
                                        </p:tgtEl>
                                      </p:cBhvr>
                                    </p:animEffect>
                                    <p:anim calcmode="lin" valueType="num">
                                      <p:cBhvr>
                                        <p:cTn id="5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8" dur="26">
                                          <p:stCondLst>
                                            <p:cond delay="650"/>
                                          </p:stCondLst>
                                        </p:cTn>
                                        <p:tgtEl>
                                          <p:spTgt spid="13"/>
                                        </p:tgtEl>
                                      </p:cBhvr>
                                      <p:to x="100000" y="60000"/>
                                    </p:animScale>
                                    <p:animScale>
                                      <p:cBhvr>
                                        <p:cTn id="59" dur="166" decel="50000">
                                          <p:stCondLst>
                                            <p:cond delay="676"/>
                                          </p:stCondLst>
                                        </p:cTn>
                                        <p:tgtEl>
                                          <p:spTgt spid="13"/>
                                        </p:tgtEl>
                                      </p:cBhvr>
                                      <p:to x="100000" y="100000"/>
                                    </p:animScale>
                                    <p:animScale>
                                      <p:cBhvr>
                                        <p:cTn id="60" dur="26">
                                          <p:stCondLst>
                                            <p:cond delay="1312"/>
                                          </p:stCondLst>
                                        </p:cTn>
                                        <p:tgtEl>
                                          <p:spTgt spid="13"/>
                                        </p:tgtEl>
                                      </p:cBhvr>
                                      <p:to x="100000" y="80000"/>
                                    </p:animScale>
                                    <p:animScale>
                                      <p:cBhvr>
                                        <p:cTn id="61" dur="166" decel="50000">
                                          <p:stCondLst>
                                            <p:cond delay="1338"/>
                                          </p:stCondLst>
                                        </p:cTn>
                                        <p:tgtEl>
                                          <p:spTgt spid="13"/>
                                        </p:tgtEl>
                                      </p:cBhvr>
                                      <p:to x="100000" y="100000"/>
                                    </p:animScale>
                                    <p:animScale>
                                      <p:cBhvr>
                                        <p:cTn id="62" dur="26">
                                          <p:stCondLst>
                                            <p:cond delay="1642"/>
                                          </p:stCondLst>
                                        </p:cTn>
                                        <p:tgtEl>
                                          <p:spTgt spid="13"/>
                                        </p:tgtEl>
                                      </p:cBhvr>
                                      <p:to x="100000" y="90000"/>
                                    </p:animScale>
                                    <p:animScale>
                                      <p:cBhvr>
                                        <p:cTn id="63" dur="166" decel="50000">
                                          <p:stCondLst>
                                            <p:cond delay="1668"/>
                                          </p:stCondLst>
                                        </p:cTn>
                                        <p:tgtEl>
                                          <p:spTgt spid="13"/>
                                        </p:tgtEl>
                                      </p:cBhvr>
                                      <p:to x="100000" y="100000"/>
                                    </p:animScale>
                                    <p:animScale>
                                      <p:cBhvr>
                                        <p:cTn id="64" dur="26">
                                          <p:stCondLst>
                                            <p:cond delay="1808"/>
                                          </p:stCondLst>
                                        </p:cTn>
                                        <p:tgtEl>
                                          <p:spTgt spid="13"/>
                                        </p:tgtEl>
                                      </p:cBhvr>
                                      <p:to x="100000" y="95000"/>
                                    </p:animScale>
                                    <p:animScale>
                                      <p:cBhvr>
                                        <p:cTn id="65"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6" grpId="0" animBg="1"/>
      <p:bldP spid="12" grpId="0" animBg="1"/>
      <p:bldP spid="13" grpId="0" animBg="1"/>
      <p:bldP spid="7"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ánh đồng Bầu Trời Xanh Cũng Vậy Lúa Mì Phong Cảnh, Lúa Mì, Sóng, Mì Hình  nền Vector để tải xuống miễn phí">
            <a:extLst>
              <a:ext uri="{FF2B5EF4-FFF2-40B4-BE49-F238E27FC236}">
                <a16:creationId xmlns:a16="http://schemas.microsoft.com/office/drawing/2014/main" id="{4D492829-4732-4212-8577-C419521B85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Káº¿t quáº£ hÃ¬nh áº£nh cho táº¿ hanh">
            <a:extLst>
              <a:ext uri="{FF2B5EF4-FFF2-40B4-BE49-F238E27FC236}">
                <a16:creationId xmlns:a16="http://schemas.microsoft.com/office/drawing/2014/main" id="{A4B4B06F-6797-4BDD-AADF-F7DE2BB08B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556"/>
            <a:ext cx="5225763" cy="611824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grpSp>
        <p:nvGrpSpPr>
          <p:cNvPr id="10" name="Group 9">
            <a:extLst>
              <a:ext uri="{FF2B5EF4-FFF2-40B4-BE49-F238E27FC236}">
                <a16:creationId xmlns:a16="http://schemas.microsoft.com/office/drawing/2014/main" id="{B7661E5B-9801-4A5A-A037-22DEB8C20B93}"/>
              </a:ext>
            </a:extLst>
          </p:cNvPr>
          <p:cNvGrpSpPr/>
          <p:nvPr/>
        </p:nvGrpSpPr>
        <p:grpSpPr>
          <a:xfrm>
            <a:off x="5842420" y="609601"/>
            <a:ext cx="6605892" cy="6605892"/>
            <a:chOff x="5735776" y="0"/>
            <a:chExt cx="6605892" cy="6605892"/>
          </a:xfrm>
        </p:grpSpPr>
        <p:pic>
          <p:nvPicPr>
            <p:cNvPr id="11" name="Picture 10">
              <a:extLst>
                <a:ext uri="{FF2B5EF4-FFF2-40B4-BE49-F238E27FC236}">
                  <a16:creationId xmlns:a16="http://schemas.microsoft.com/office/drawing/2014/main" id="{ED86C46C-F966-4DA6-8901-04693B463F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5776" y="0"/>
              <a:ext cx="6605892" cy="6605892"/>
            </a:xfrm>
            <a:prstGeom prst="rect">
              <a:avLst/>
            </a:prstGeom>
          </p:spPr>
        </p:pic>
        <p:sp>
          <p:nvSpPr>
            <p:cNvPr id="12" name="TextBox 11">
              <a:extLst>
                <a:ext uri="{FF2B5EF4-FFF2-40B4-BE49-F238E27FC236}">
                  <a16:creationId xmlns:a16="http://schemas.microsoft.com/office/drawing/2014/main" id="{DF02F0CC-2B0C-47DF-BBC1-8DD9A925F6AF}"/>
                </a:ext>
              </a:extLst>
            </p:cNvPr>
            <p:cNvSpPr txBox="1"/>
            <p:nvPr/>
          </p:nvSpPr>
          <p:spPr>
            <a:xfrm>
              <a:off x="7924801" y="3020292"/>
              <a:ext cx="2068945" cy="1323439"/>
            </a:xfrm>
            <a:prstGeom prst="rect">
              <a:avLst/>
            </a:prstGeom>
            <a:noFill/>
          </p:spPr>
          <p:txBody>
            <a:bodyPr wrap="square" rtlCol="0">
              <a:spAutoFit/>
            </a:bodyPr>
            <a:lstStyle/>
            <a:p>
              <a:pPr algn="ctr"/>
              <a:r>
                <a:rPr lang="en-SG" sz="4000" b="1" dirty="0">
                  <a:latin typeface="Times New Roman" panose="02020603050405020304" pitchFamily="18" charset="0"/>
                  <a:cs typeface="Times New Roman" panose="02020603050405020304" pitchFamily="18" charset="0"/>
                </a:rPr>
                <a:t>TẾ HANH</a:t>
              </a:r>
            </a:p>
          </p:txBody>
        </p:sp>
      </p:grpSp>
    </p:spTree>
    <p:extLst>
      <p:ext uri="{BB962C8B-B14F-4D97-AF65-F5344CB8AC3E}">
        <p14:creationId xmlns:p14="http://schemas.microsoft.com/office/powerpoint/2010/main" val="165486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Triangle 14">
            <a:extLst>
              <a:ext uri="{FF2B5EF4-FFF2-40B4-BE49-F238E27FC236}">
                <a16:creationId xmlns:a16="http://schemas.microsoft.com/office/drawing/2014/main" id="{2FAE51BA-A3DC-4175-AF9C-85ACF614A23F}"/>
              </a:ext>
            </a:extLst>
          </p:cNvPr>
          <p:cNvSpPr/>
          <p:nvPr/>
        </p:nvSpPr>
        <p:spPr>
          <a:xfrm rot="10800000" flipH="1" flipV="1">
            <a:off x="1" y="0"/>
            <a:ext cx="11922092" cy="6858000"/>
          </a:xfrm>
          <a:prstGeom prst="rtTriangle">
            <a:avLst/>
          </a:prstGeom>
          <a:blipFill dpi="0" rotWithShape="0">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91CAE2E8-F9A9-4919-A229-4C48D0A7752E}"/>
              </a:ext>
            </a:extLst>
          </p:cNvPr>
          <p:cNvSpPr/>
          <p:nvPr/>
        </p:nvSpPr>
        <p:spPr>
          <a:xfrm rot="5400000" flipV="1">
            <a:off x="2944537" y="-2581605"/>
            <a:ext cx="6665860" cy="11829070"/>
          </a:xfrm>
          <a:prstGeom prst="rtTriangle">
            <a:avLst/>
          </a:prstGeom>
          <a:blipFill dpi="0" rotWithShape="0">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A1F7CD7-0D1E-46D2-85A4-69C63D6FCD99}"/>
              </a:ext>
            </a:extLst>
          </p:cNvPr>
          <p:cNvSpPr>
            <a:spLocks noChangeArrowheads="1"/>
          </p:cNvSpPr>
          <p:nvPr/>
        </p:nvSpPr>
        <p:spPr bwMode="auto">
          <a:xfrm>
            <a:off x="4200144" y="256411"/>
            <a:ext cx="7026716" cy="769441"/>
          </a:xfrm>
          <a:prstGeom prst="rect">
            <a:avLst/>
          </a:prstGeom>
          <a:solidFill>
            <a:schemeClr val="bg1">
              <a:alpha val="70000"/>
            </a:schemeClr>
          </a:solidFill>
          <a:ln>
            <a:noFill/>
          </a:ln>
        </p:spPr>
        <p:txBody>
          <a:bodyPr/>
          <a:lstStyle>
            <a:lvl1pPr marL="342900" indent="-342900">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ctr" fontAlgn="base">
              <a:lnSpc>
                <a:spcPct val="90000"/>
              </a:lnSpc>
              <a:spcBef>
                <a:spcPct val="20000"/>
              </a:spcBef>
              <a:spcAft>
                <a:spcPct val="0"/>
              </a:spcAft>
            </a:pPr>
            <a:r>
              <a:rPr lang="en-US" altLang="en-US" sz="4000" i="1" dirty="0">
                <a:latin typeface="Times New Roman" panose="02020603050405020304" pitchFamily="18" charset="0"/>
                <a:cs typeface="Times New Roman" panose="02020603050405020304" pitchFamily="18" charset="0"/>
              </a:rPr>
              <a:t>  “</a:t>
            </a:r>
            <a:r>
              <a:rPr lang="en-US" altLang="en-US" sz="3200" b="0" i="1" dirty="0" err="1">
                <a:latin typeface="Times New Roman" panose="02020603050405020304" pitchFamily="18" charset="0"/>
                <a:cs typeface="Times New Roman" panose="02020603050405020304" pitchFamily="18" charset="0"/>
              </a:rPr>
              <a:t>Vườn</a:t>
            </a:r>
            <a:r>
              <a:rPr lang="en-US" altLang="en-US" sz="3200" b="0" i="1" dirty="0">
                <a:latin typeface="Times New Roman" panose="02020603050405020304" pitchFamily="18" charset="0"/>
                <a:cs typeface="Times New Roman" panose="02020603050405020304" pitchFamily="18" charset="0"/>
              </a:rPr>
              <a:t> </a:t>
            </a:r>
            <a:r>
              <a:rPr lang="en-US" altLang="en-US" sz="3200" b="0" i="1" dirty="0" err="1">
                <a:latin typeface="Times New Roman" panose="02020603050405020304" pitchFamily="18" charset="0"/>
                <a:cs typeface="Times New Roman" panose="02020603050405020304" pitchFamily="18" charset="0"/>
              </a:rPr>
              <a:t>râm</a:t>
            </a:r>
            <a:r>
              <a:rPr lang="en-US" altLang="en-US" sz="3200" b="0" i="1" dirty="0">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dậy</a:t>
            </a:r>
            <a:r>
              <a:rPr lang="en-US" altLang="en-US" sz="3200" b="0" i="1" dirty="0">
                <a:latin typeface="Times New Roman" panose="02020603050405020304" pitchFamily="18" charset="0"/>
                <a:cs typeface="Times New Roman" panose="02020603050405020304" pitchFamily="18" charset="0"/>
              </a:rPr>
              <a:t> </a:t>
            </a:r>
            <a:r>
              <a:rPr lang="en-US" altLang="en-US" sz="3200" b="0" i="1" dirty="0" err="1">
                <a:latin typeface="Times New Roman" panose="02020603050405020304" pitchFamily="18" charset="0"/>
                <a:cs typeface="Times New Roman" panose="02020603050405020304" pitchFamily="18" charset="0"/>
              </a:rPr>
              <a:t>tiếng</a:t>
            </a:r>
            <a:r>
              <a:rPr lang="en-US" altLang="en-US" sz="3200" b="0" i="1" dirty="0">
                <a:latin typeface="Times New Roman" panose="02020603050405020304" pitchFamily="18" charset="0"/>
                <a:cs typeface="Times New Roman" panose="02020603050405020304" pitchFamily="18" charset="0"/>
              </a:rPr>
              <a:t> </a:t>
            </a:r>
            <a:r>
              <a:rPr lang="en-US" altLang="en-US" sz="3200" b="0" i="1" dirty="0" err="1">
                <a:latin typeface="Times New Roman" panose="02020603050405020304" pitchFamily="18" charset="0"/>
                <a:cs typeface="Times New Roman" panose="02020603050405020304" pitchFamily="18" charset="0"/>
              </a:rPr>
              <a:t>ve</a:t>
            </a:r>
            <a:r>
              <a:rPr lang="en-US" altLang="en-US" sz="3200" b="0" i="1" dirty="0">
                <a:latin typeface="Times New Roman" panose="02020603050405020304" pitchFamily="18" charset="0"/>
                <a:cs typeface="Times New Roman" panose="02020603050405020304" pitchFamily="18" charset="0"/>
              </a:rPr>
              <a:t> </a:t>
            </a:r>
            <a:r>
              <a:rPr lang="en-US" altLang="en-US" sz="3200" b="0" i="1" dirty="0" err="1">
                <a:latin typeface="Times New Roman" panose="02020603050405020304" pitchFamily="18" charset="0"/>
                <a:cs typeface="Times New Roman" panose="02020603050405020304" pitchFamily="18" charset="0"/>
              </a:rPr>
              <a:t>ngâ</a:t>
            </a:r>
            <a:r>
              <a:rPr lang="vi-VN" altLang="en-US" sz="3200" b="0" i="1" dirty="0">
                <a:latin typeface="Times New Roman" panose="02020603050405020304" pitchFamily="18" charset="0"/>
                <a:cs typeface="Times New Roman" panose="02020603050405020304" pitchFamily="18" charset="0"/>
              </a:rPr>
              <a:t>n</a:t>
            </a:r>
            <a:endParaRPr lang="en-US" altLang="en-US" sz="3200" b="0" i="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CF19669-283B-4E50-957D-92C1BDE004AB}"/>
              </a:ext>
            </a:extLst>
          </p:cNvPr>
          <p:cNvSpPr txBox="1"/>
          <p:nvPr/>
        </p:nvSpPr>
        <p:spPr>
          <a:xfrm flipH="1">
            <a:off x="10188113" y="410299"/>
            <a:ext cx="610166"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id="{5FE12898-A948-46E3-B394-826FFBFBEC6F}"/>
              </a:ext>
            </a:extLst>
          </p:cNvPr>
          <p:cNvSpPr>
            <a:spLocks noChangeArrowheads="1"/>
          </p:cNvSpPr>
          <p:nvPr/>
        </p:nvSpPr>
        <p:spPr bwMode="auto">
          <a:xfrm>
            <a:off x="4014950" y="1273116"/>
            <a:ext cx="7907143" cy="584775"/>
          </a:xfrm>
          <a:prstGeom prst="rect">
            <a:avLst/>
          </a:prstGeom>
          <a:solidFill>
            <a:schemeClr val="bg1">
              <a:alpha val="37000"/>
            </a:schemeClr>
          </a:solidFill>
          <a:ln>
            <a:noFill/>
          </a:ln>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just" eaLnBrk="0" fontAlgn="base" hangingPunct="0">
              <a:spcBef>
                <a:spcPct val="0"/>
              </a:spcBef>
              <a:spcAft>
                <a:spcPct val="0"/>
              </a:spcAft>
              <a:buFontTx/>
              <a:buNone/>
            </a:pPr>
            <a:r>
              <a:rPr lang="en-US" altLang="en-US" b="1" i="1" dirty="0">
                <a:solidFill>
                  <a:srgbClr val="FF0000"/>
                </a:solidFill>
                <a:latin typeface="Times New Roman" panose="02020603050405020304" pitchFamily="18" charset="0"/>
              </a:rPr>
              <a:t>=&gt; </a:t>
            </a:r>
            <a:r>
              <a:rPr lang="en-US" altLang="en-US" b="1" i="1" dirty="0" err="1">
                <a:solidFill>
                  <a:srgbClr val="FF0000"/>
                </a:solidFill>
                <a:latin typeface="Times New Roman" panose="02020603050405020304" pitchFamily="18" charset="0"/>
              </a:rPr>
              <a:t>Đánh</a:t>
            </a:r>
            <a:r>
              <a:rPr lang="en-US" altLang="en-US" b="1" i="1" dirty="0">
                <a:solidFill>
                  <a:srgbClr val="FF0000"/>
                </a:solidFill>
                <a:latin typeface="Times New Roman" panose="02020603050405020304" pitchFamily="18" charset="0"/>
              </a:rPr>
              <a:t> </a:t>
            </a:r>
            <a:r>
              <a:rPr lang="en-US" altLang="en-US" b="1" i="1" dirty="0" err="1">
                <a:solidFill>
                  <a:srgbClr val="FF0000"/>
                </a:solidFill>
                <a:latin typeface="Times New Roman" panose="02020603050405020304" pitchFamily="18" charset="0"/>
              </a:rPr>
              <a:t>thức</a:t>
            </a:r>
            <a:r>
              <a:rPr lang="en-US" altLang="en-US" b="1" i="1" dirty="0">
                <a:solidFill>
                  <a:srgbClr val="FF0000"/>
                </a:solidFill>
                <a:latin typeface="Times New Roman" panose="02020603050405020304" pitchFamily="18" charset="0"/>
              </a:rPr>
              <a:t> </a:t>
            </a:r>
            <a:r>
              <a:rPr lang="en-US" altLang="en-US" b="1" i="1" dirty="0" err="1">
                <a:solidFill>
                  <a:srgbClr val="FF0000"/>
                </a:solidFill>
                <a:latin typeface="Times New Roman" panose="02020603050405020304" pitchFamily="18" charset="0"/>
              </a:rPr>
              <a:t>âm</a:t>
            </a:r>
            <a:r>
              <a:rPr lang="en-US" altLang="en-US" b="1" i="1" dirty="0">
                <a:solidFill>
                  <a:srgbClr val="FF0000"/>
                </a:solidFill>
                <a:latin typeface="Times New Roman" panose="02020603050405020304" pitchFamily="18" charset="0"/>
              </a:rPr>
              <a:t> </a:t>
            </a:r>
            <a:r>
              <a:rPr lang="en-US" altLang="en-US" b="1" i="1" dirty="0" err="1">
                <a:solidFill>
                  <a:srgbClr val="FF0000"/>
                </a:solidFill>
                <a:latin typeface="Times New Roman" panose="02020603050405020304" pitchFamily="18" charset="0"/>
              </a:rPr>
              <a:t>thanh</a:t>
            </a:r>
            <a:r>
              <a:rPr lang="en-US" altLang="en-US" b="1" i="1" dirty="0">
                <a:solidFill>
                  <a:srgbClr val="FF0000"/>
                </a:solidFill>
                <a:latin typeface="Times New Roman" panose="02020603050405020304" pitchFamily="18" charset="0"/>
              </a:rPr>
              <a:t> </a:t>
            </a:r>
            <a:r>
              <a:rPr lang="en-US" altLang="en-US" b="1" i="1" dirty="0" err="1">
                <a:solidFill>
                  <a:srgbClr val="FF0000"/>
                </a:solidFill>
                <a:latin typeface="Times New Roman" panose="02020603050405020304" pitchFamily="18" charset="0"/>
              </a:rPr>
              <a:t>rộn</a:t>
            </a:r>
            <a:r>
              <a:rPr lang="en-US" altLang="en-US" b="1" i="1" dirty="0">
                <a:solidFill>
                  <a:srgbClr val="FF0000"/>
                </a:solidFill>
                <a:latin typeface="Times New Roman" panose="02020603050405020304" pitchFamily="18" charset="0"/>
              </a:rPr>
              <a:t> </a:t>
            </a:r>
            <a:r>
              <a:rPr lang="en-US" altLang="en-US" b="1" i="1" dirty="0" err="1">
                <a:solidFill>
                  <a:srgbClr val="FF0000"/>
                </a:solidFill>
                <a:latin typeface="Times New Roman" panose="02020603050405020304" pitchFamily="18" charset="0"/>
              </a:rPr>
              <a:t>rã</a:t>
            </a:r>
            <a:r>
              <a:rPr lang="en-US" altLang="en-US" b="1" i="1" dirty="0">
                <a:solidFill>
                  <a:srgbClr val="FF0000"/>
                </a:solidFill>
                <a:latin typeface="Times New Roman" panose="02020603050405020304" pitchFamily="18" charset="0"/>
              </a:rPr>
              <a:t> </a:t>
            </a:r>
            <a:r>
              <a:rPr lang="en-US" altLang="en-US" b="1" i="1" dirty="0" err="1">
                <a:solidFill>
                  <a:srgbClr val="FF0000"/>
                </a:solidFill>
                <a:latin typeface="Times New Roman" panose="02020603050405020304" pitchFamily="18" charset="0"/>
              </a:rPr>
              <a:t>của</a:t>
            </a:r>
            <a:r>
              <a:rPr lang="en-US" altLang="en-US" b="1" i="1" dirty="0">
                <a:solidFill>
                  <a:srgbClr val="FF0000"/>
                </a:solidFill>
                <a:latin typeface="Times New Roman" panose="02020603050405020304" pitchFamily="18" charset="0"/>
              </a:rPr>
              <a:t> </a:t>
            </a:r>
            <a:r>
              <a:rPr lang="en-US" altLang="en-US" b="1" i="1" dirty="0" err="1">
                <a:solidFill>
                  <a:srgbClr val="FF0000"/>
                </a:solidFill>
                <a:latin typeface="Times New Roman" panose="02020603050405020304" pitchFamily="18" charset="0"/>
              </a:rPr>
              <a:t>mùa</a:t>
            </a:r>
            <a:r>
              <a:rPr lang="en-US" altLang="en-US" b="1" i="1" dirty="0">
                <a:solidFill>
                  <a:srgbClr val="FF0000"/>
                </a:solidFill>
                <a:latin typeface="Times New Roman" panose="02020603050405020304" pitchFamily="18" charset="0"/>
              </a:rPr>
              <a:t> </a:t>
            </a:r>
            <a:r>
              <a:rPr lang="en-US" altLang="en-US" b="1" i="1" dirty="0" err="1">
                <a:solidFill>
                  <a:srgbClr val="FF0000"/>
                </a:solidFill>
                <a:latin typeface="Times New Roman" panose="02020603050405020304" pitchFamily="18" charset="0"/>
              </a:rPr>
              <a:t>hè</a:t>
            </a:r>
            <a:r>
              <a:rPr lang="en-US" altLang="en-US" b="1" i="1" dirty="0">
                <a:solidFill>
                  <a:srgbClr val="FF0000"/>
                </a:solidFill>
                <a:latin typeface="Times New Roman" panose="02020603050405020304" pitchFamily="18" charset="0"/>
              </a:rPr>
              <a:t>.</a:t>
            </a:r>
          </a:p>
        </p:txBody>
      </p:sp>
      <p:sp>
        <p:nvSpPr>
          <p:cNvPr id="10" name="Text Box 7">
            <a:extLst>
              <a:ext uri="{FF2B5EF4-FFF2-40B4-BE49-F238E27FC236}">
                <a16:creationId xmlns:a16="http://schemas.microsoft.com/office/drawing/2014/main" id="{8EC6FF67-5CE4-48AA-AA61-335D062CF1A4}"/>
              </a:ext>
            </a:extLst>
          </p:cNvPr>
          <p:cNvSpPr txBox="1">
            <a:spLocks noChangeArrowheads="1"/>
          </p:cNvSpPr>
          <p:nvPr/>
        </p:nvSpPr>
        <p:spPr bwMode="auto">
          <a:xfrm>
            <a:off x="963327" y="4802540"/>
            <a:ext cx="7086600" cy="707886"/>
          </a:xfrm>
          <a:prstGeom prst="rect">
            <a:avLst/>
          </a:prstGeom>
          <a:solidFill>
            <a:schemeClr val="bg1">
              <a:alpha val="59000"/>
            </a:schemeClr>
          </a:solidFill>
          <a:ln>
            <a:noFill/>
          </a:ln>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0" fontAlgn="base" hangingPunct="0">
              <a:spcBef>
                <a:spcPct val="0"/>
              </a:spcBef>
              <a:spcAft>
                <a:spcPct val="0"/>
              </a:spcAft>
              <a:buFontTx/>
              <a:buNone/>
            </a:pPr>
            <a:r>
              <a:rPr lang="en-US" altLang="en-US" b="1" i="1" dirty="0">
                <a:solidFill>
                  <a:srgbClr val="003300"/>
                </a:solidFill>
                <a:latin typeface="Times New Roman" panose="02020603050405020304" pitchFamily="18" charset="0"/>
              </a:rPr>
              <a:t>         </a:t>
            </a:r>
            <a:r>
              <a:rPr lang="vi-VN" altLang="en-US" sz="4000" b="1" i="1" dirty="0">
                <a:solidFill>
                  <a:srgbClr val="003300"/>
                </a:solidFill>
                <a:latin typeface="Times New Roman" panose="02020603050405020304" pitchFamily="18" charset="0"/>
              </a:rPr>
              <a:t>“</a:t>
            </a:r>
            <a:r>
              <a:rPr lang="en-US" altLang="en-US" b="1" i="1" dirty="0">
                <a:solidFill>
                  <a:srgbClr val="003300"/>
                </a:solidFill>
                <a:latin typeface="Times New Roman" panose="02020603050405020304" pitchFamily="18" charset="0"/>
              </a:rPr>
              <a:t>Ta </a:t>
            </a:r>
            <a:r>
              <a:rPr lang="en-US" altLang="en-US" b="1" i="1" dirty="0" err="1">
                <a:solidFill>
                  <a:srgbClr val="003300"/>
                </a:solidFill>
                <a:latin typeface="Times New Roman" panose="02020603050405020304" pitchFamily="18" charset="0"/>
              </a:rPr>
              <a:t>nghe</a:t>
            </a:r>
            <a:r>
              <a:rPr lang="en-US" altLang="en-US" b="1" i="1" dirty="0">
                <a:solidFill>
                  <a:srgbClr val="003300"/>
                </a:solidFill>
                <a:latin typeface="Times New Roman" panose="02020603050405020304" pitchFamily="18" charset="0"/>
              </a:rPr>
              <a:t> </a:t>
            </a:r>
            <a:r>
              <a:rPr lang="en-US" altLang="en-US" b="1" i="1" dirty="0" err="1">
                <a:solidFill>
                  <a:srgbClr val="003300"/>
                </a:solidFill>
                <a:latin typeface="Times New Roman" panose="02020603050405020304" pitchFamily="18" charset="0"/>
              </a:rPr>
              <a:t>hè</a:t>
            </a:r>
            <a:r>
              <a:rPr lang="en-US" altLang="en-US" b="1" i="1" dirty="0">
                <a:solidFill>
                  <a:srgbClr val="003300"/>
                </a:solidFill>
                <a:latin typeface="Times New Roman" panose="02020603050405020304" pitchFamily="18" charset="0"/>
              </a:rPr>
              <a:t> </a:t>
            </a:r>
            <a:r>
              <a:rPr lang="en-US" altLang="en-US" b="1" i="1" dirty="0" err="1">
                <a:solidFill>
                  <a:srgbClr val="FF0000"/>
                </a:solidFill>
                <a:latin typeface="Times New Roman" panose="02020603050405020304" pitchFamily="18" charset="0"/>
              </a:rPr>
              <a:t>dậy</a:t>
            </a:r>
            <a:r>
              <a:rPr lang="en-US" altLang="en-US" b="1" i="1" dirty="0">
                <a:solidFill>
                  <a:srgbClr val="FF0000"/>
                </a:solidFill>
                <a:latin typeface="Times New Roman" panose="02020603050405020304" pitchFamily="18" charset="0"/>
              </a:rPr>
              <a:t> </a:t>
            </a:r>
            <a:r>
              <a:rPr lang="en-US" altLang="en-US" b="1" i="1" dirty="0" err="1">
                <a:solidFill>
                  <a:srgbClr val="003300"/>
                </a:solidFill>
                <a:latin typeface="Times New Roman" panose="02020603050405020304" pitchFamily="18" charset="0"/>
              </a:rPr>
              <a:t>bên</a:t>
            </a:r>
            <a:r>
              <a:rPr lang="en-US" altLang="en-US" b="1" i="1" dirty="0">
                <a:solidFill>
                  <a:srgbClr val="003300"/>
                </a:solidFill>
                <a:latin typeface="Times New Roman" panose="02020603050405020304" pitchFamily="18" charset="0"/>
              </a:rPr>
              <a:t> </a:t>
            </a:r>
            <a:r>
              <a:rPr lang="en-US" altLang="en-US" b="1" i="1" dirty="0" err="1">
                <a:solidFill>
                  <a:srgbClr val="003300"/>
                </a:solidFill>
                <a:latin typeface="Times New Roman" panose="02020603050405020304" pitchFamily="18" charset="0"/>
              </a:rPr>
              <a:t>lòng</a:t>
            </a:r>
            <a:endParaRPr lang="en-US" altLang="en-US" b="1" i="1" dirty="0">
              <a:solidFill>
                <a:srgbClr val="003300"/>
              </a:solidFill>
              <a:latin typeface="Times New Roman" panose="02020603050405020304" pitchFamily="18" charset="0"/>
            </a:endParaRPr>
          </a:p>
        </p:txBody>
      </p:sp>
      <p:sp>
        <p:nvSpPr>
          <p:cNvPr id="11" name="TextBox 10">
            <a:extLst>
              <a:ext uri="{FF2B5EF4-FFF2-40B4-BE49-F238E27FC236}">
                <a16:creationId xmlns:a16="http://schemas.microsoft.com/office/drawing/2014/main" id="{C3F05BE1-BC1E-44E8-A0F9-8838A1F1172F}"/>
              </a:ext>
            </a:extLst>
          </p:cNvPr>
          <p:cNvSpPr txBox="1"/>
          <p:nvPr/>
        </p:nvSpPr>
        <p:spPr>
          <a:xfrm flipH="1">
            <a:off x="6273901" y="5111020"/>
            <a:ext cx="610166"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a:t>
            </a:r>
          </a:p>
        </p:txBody>
      </p:sp>
      <p:sp>
        <p:nvSpPr>
          <p:cNvPr id="12" name="Rectangle 11">
            <a:extLst>
              <a:ext uri="{FF2B5EF4-FFF2-40B4-BE49-F238E27FC236}">
                <a16:creationId xmlns:a16="http://schemas.microsoft.com/office/drawing/2014/main" id="{FBADAE4C-C14F-4663-8B2D-8ADA6DCE2354}"/>
              </a:ext>
            </a:extLst>
          </p:cNvPr>
          <p:cNvSpPr>
            <a:spLocks noChangeArrowheads="1"/>
          </p:cNvSpPr>
          <p:nvPr/>
        </p:nvSpPr>
        <p:spPr bwMode="auto">
          <a:xfrm>
            <a:off x="269907" y="5588073"/>
            <a:ext cx="9113520" cy="584775"/>
          </a:xfrm>
          <a:prstGeom prst="rect">
            <a:avLst/>
          </a:prstGeom>
          <a:solidFill>
            <a:schemeClr val="bg1">
              <a:alpha val="37000"/>
            </a:schemeClr>
          </a:solidFill>
          <a:ln>
            <a:noFill/>
          </a:ln>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just" eaLnBrk="0" fontAlgn="base" hangingPunct="0">
              <a:spcBef>
                <a:spcPct val="0"/>
              </a:spcBef>
              <a:spcAft>
                <a:spcPct val="0"/>
              </a:spcAft>
              <a:buFontTx/>
              <a:buNone/>
            </a:pPr>
            <a:r>
              <a:rPr lang="vi-VN" altLang="en-US" b="1" i="1" dirty="0">
                <a:solidFill>
                  <a:srgbClr val="FF0000"/>
                </a:solidFill>
                <a:latin typeface="Times New Roman" panose="02020603050405020304" pitchFamily="18" charset="0"/>
              </a:rPr>
              <a:t>=&gt; Thôi </a:t>
            </a:r>
            <a:r>
              <a:rPr lang="en-US" altLang="en-US" b="1" i="1" dirty="0" err="1">
                <a:solidFill>
                  <a:srgbClr val="FF0000"/>
                </a:solidFill>
                <a:latin typeface="Times New Roman" panose="02020603050405020304" pitchFamily="18" charset="0"/>
              </a:rPr>
              <a:t>thúc</a:t>
            </a:r>
            <a:r>
              <a:rPr lang="en-US" altLang="en-US" b="1" i="1" dirty="0">
                <a:solidFill>
                  <a:srgbClr val="FF0000"/>
                </a:solidFill>
                <a:latin typeface="Times New Roman" panose="02020603050405020304" pitchFamily="18" charset="0"/>
              </a:rPr>
              <a:t>, </a:t>
            </a:r>
            <a:r>
              <a:rPr lang="en-US" altLang="en-US" b="1" i="1" dirty="0" err="1">
                <a:solidFill>
                  <a:srgbClr val="FF0000"/>
                </a:solidFill>
                <a:latin typeface="Times New Roman" panose="02020603050405020304" pitchFamily="18" charset="0"/>
              </a:rPr>
              <a:t>giục</a:t>
            </a:r>
            <a:r>
              <a:rPr lang="en-US" altLang="en-US" b="1" i="1" dirty="0">
                <a:solidFill>
                  <a:srgbClr val="FF0000"/>
                </a:solidFill>
                <a:latin typeface="Times New Roman" panose="02020603050405020304" pitchFamily="18" charset="0"/>
              </a:rPr>
              <a:t> </a:t>
            </a:r>
            <a:r>
              <a:rPr lang="en-US" altLang="en-US" b="1" i="1" dirty="0" err="1">
                <a:solidFill>
                  <a:srgbClr val="FF0000"/>
                </a:solidFill>
                <a:latin typeface="Times New Roman" panose="02020603050405020304" pitchFamily="18" charset="0"/>
              </a:rPr>
              <a:t>giã</a:t>
            </a:r>
            <a:r>
              <a:rPr lang="en-US" altLang="en-US" b="1" i="1" dirty="0">
                <a:solidFill>
                  <a:srgbClr val="FF0000"/>
                </a:solidFill>
                <a:latin typeface="Times New Roman" panose="02020603050405020304" pitchFamily="18" charset="0"/>
              </a:rPr>
              <a:t> </a:t>
            </a:r>
            <a:r>
              <a:rPr lang="en-US" altLang="en-US" b="1" i="1" dirty="0" err="1">
                <a:solidFill>
                  <a:srgbClr val="FF0000"/>
                </a:solidFill>
                <a:latin typeface="Times New Roman" panose="02020603050405020304" pitchFamily="18" charset="0"/>
              </a:rPr>
              <a:t>người</a:t>
            </a:r>
            <a:r>
              <a:rPr lang="en-US" altLang="en-US" b="1" i="1" dirty="0">
                <a:solidFill>
                  <a:srgbClr val="FF0000"/>
                </a:solidFill>
                <a:latin typeface="Times New Roman" panose="02020603050405020304" pitchFamily="18" charset="0"/>
              </a:rPr>
              <a:t> </a:t>
            </a:r>
            <a:r>
              <a:rPr lang="en-US" altLang="en-US" b="1" i="1" dirty="0" err="1">
                <a:solidFill>
                  <a:srgbClr val="FF0000"/>
                </a:solidFill>
                <a:latin typeface="Times New Roman" panose="02020603050405020304" pitchFamily="18" charset="0"/>
              </a:rPr>
              <a:t>tù</a:t>
            </a:r>
            <a:r>
              <a:rPr lang="en-US" altLang="en-US" b="1" i="1" dirty="0">
                <a:solidFill>
                  <a:srgbClr val="FF0000"/>
                </a:solidFill>
                <a:latin typeface="Times New Roman" panose="02020603050405020304" pitchFamily="18" charset="0"/>
              </a:rPr>
              <a:t> </a:t>
            </a:r>
            <a:r>
              <a:rPr lang="en-US" altLang="en-US" b="1" i="1" dirty="0" err="1">
                <a:solidFill>
                  <a:srgbClr val="FF0000"/>
                </a:solidFill>
                <a:latin typeface="Times New Roman" panose="02020603050405020304" pitchFamily="18" charset="0"/>
              </a:rPr>
              <a:t>phải</a:t>
            </a:r>
            <a:r>
              <a:rPr lang="en-US" altLang="en-US" b="1" i="1" dirty="0">
                <a:solidFill>
                  <a:srgbClr val="FF0000"/>
                </a:solidFill>
                <a:latin typeface="Times New Roman" panose="02020603050405020304" pitchFamily="18" charset="0"/>
              </a:rPr>
              <a:t> </a:t>
            </a:r>
            <a:r>
              <a:rPr lang="en-US" altLang="en-US" b="1" i="1" dirty="0" err="1">
                <a:solidFill>
                  <a:srgbClr val="FF0000"/>
                </a:solidFill>
                <a:latin typeface="Times New Roman" panose="02020603050405020304" pitchFamily="18" charset="0"/>
              </a:rPr>
              <a:t>hành</a:t>
            </a:r>
            <a:r>
              <a:rPr lang="en-US" altLang="en-US" b="1" i="1" dirty="0">
                <a:solidFill>
                  <a:srgbClr val="FF0000"/>
                </a:solidFill>
                <a:latin typeface="Times New Roman" panose="02020603050405020304" pitchFamily="18" charset="0"/>
              </a:rPr>
              <a:t> </a:t>
            </a:r>
            <a:r>
              <a:rPr lang="en-US" altLang="en-US" b="1" i="1" dirty="0" err="1">
                <a:solidFill>
                  <a:srgbClr val="FF0000"/>
                </a:solidFill>
                <a:latin typeface="Times New Roman" panose="02020603050405020304" pitchFamily="18" charset="0"/>
              </a:rPr>
              <a:t>động</a:t>
            </a:r>
            <a:r>
              <a:rPr lang="en-US" altLang="en-US" b="1" i="1" dirty="0">
                <a:solidFill>
                  <a:srgbClr val="FF0000"/>
                </a:solidFill>
                <a:latin typeface="Times New Roman" panose="02020603050405020304" pitchFamily="18" charset="0"/>
              </a:rPr>
              <a:t>.</a:t>
            </a:r>
          </a:p>
        </p:txBody>
      </p:sp>
      <p:sp>
        <p:nvSpPr>
          <p:cNvPr id="9" name="Rectangle 8">
            <a:extLst>
              <a:ext uri="{FF2B5EF4-FFF2-40B4-BE49-F238E27FC236}">
                <a16:creationId xmlns:a16="http://schemas.microsoft.com/office/drawing/2014/main" id="{2B193251-EA1A-4C0F-ABE5-048E6193A704}"/>
              </a:ext>
            </a:extLst>
          </p:cNvPr>
          <p:cNvSpPr/>
          <p:nvPr/>
        </p:nvSpPr>
        <p:spPr>
          <a:xfrm rot="17969672" flipH="1">
            <a:off x="5931275" y="-3921092"/>
            <a:ext cx="329450" cy="1470018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50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P spid="5" grpId="0" animBg="1"/>
      <p:bldP spid="6" grpId="0"/>
      <p:bldP spid="7" grpId="0" animBg="1"/>
      <p:bldP spid="10" grpId="0" animBg="1"/>
      <p:bldP spid="11" grpId="0"/>
      <p:bldP spid="12"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5AF0200-36E4-4413-BA31-7A47E4E5A3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744"/>
            <a:ext cx="12166047" cy="6935488"/>
          </a:xfrm>
          <a:prstGeom prst="rect">
            <a:avLst/>
          </a:prstGeom>
        </p:spPr>
      </p:pic>
      <p:sp>
        <p:nvSpPr>
          <p:cNvPr id="4" name="Rectangle 43">
            <a:extLst>
              <a:ext uri="{FF2B5EF4-FFF2-40B4-BE49-F238E27FC236}">
                <a16:creationId xmlns:a16="http://schemas.microsoft.com/office/drawing/2014/main" id="{C9555864-AC26-4B94-B73B-967F74FD8412}"/>
              </a:ext>
            </a:extLst>
          </p:cNvPr>
          <p:cNvSpPr>
            <a:spLocks noChangeArrowheads="1"/>
          </p:cNvSpPr>
          <p:nvPr/>
        </p:nvSpPr>
        <p:spPr bwMode="auto">
          <a:xfrm>
            <a:off x="2594176" y="336491"/>
            <a:ext cx="746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fontAlgn="base">
              <a:lnSpc>
                <a:spcPct val="90000"/>
              </a:lnSpc>
              <a:spcBef>
                <a:spcPct val="20000"/>
              </a:spcBef>
              <a:spcAft>
                <a:spcPct val="0"/>
              </a:spcAft>
              <a:buClr>
                <a:srgbClr val="009999"/>
              </a:buClr>
              <a:buSzPct val="80000"/>
            </a:pPr>
            <a:r>
              <a:rPr lang="en-US" altLang="en-US" sz="2800" b="0" i="1" dirty="0">
                <a:solidFill>
                  <a:srgbClr val="000000"/>
                </a:solidFill>
                <a:latin typeface="Times New Roman" panose="02020603050405020304" pitchFamily="18" charset="0"/>
              </a:rPr>
              <a:t>                </a:t>
            </a:r>
            <a:r>
              <a:rPr lang="vi-VN" altLang="en-US" sz="2800" b="0" i="1" dirty="0">
                <a:solidFill>
                  <a:srgbClr val="000000"/>
                </a:solidFill>
                <a:latin typeface="Times New Roman" panose="02020603050405020304" pitchFamily="18" charset="0"/>
              </a:rPr>
              <a:t>    </a:t>
            </a:r>
            <a:r>
              <a:rPr lang="en-US" altLang="en-US" sz="2800" b="0" i="1" dirty="0">
                <a:solidFill>
                  <a:srgbClr val="000000"/>
                </a:solidFill>
                <a:latin typeface="Times New Roman" panose="02020603050405020304" pitchFamily="18" charset="0"/>
              </a:rPr>
              <a:t> </a:t>
            </a:r>
            <a:r>
              <a:rPr lang="en-US" altLang="en-US" sz="2800" b="0" i="1" dirty="0">
                <a:solidFill>
                  <a:srgbClr val="0000FF"/>
                </a:solidFill>
                <a:latin typeface="Times New Roman" panose="02020603050405020304" pitchFamily="18" charset="0"/>
              </a:rPr>
              <a:t>Ta </a:t>
            </a:r>
            <a:r>
              <a:rPr lang="en-US" altLang="en-US" sz="2800" b="0" i="1" dirty="0" err="1">
                <a:solidFill>
                  <a:srgbClr val="0000FF"/>
                </a:solidFill>
                <a:latin typeface="Times New Roman" panose="02020603050405020304" pitchFamily="18" charset="0"/>
              </a:rPr>
              <a:t>nghe</a:t>
            </a:r>
            <a:r>
              <a:rPr lang="en-US" altLang="en-US" sz="2800" b="0" i="1" dirty="0">
                <a:solidFill>
                  <a:srgbClr val="0000FF"/>
                </a:solidFill>
                <a:latin typeface="Times New Roman" panose="02020603050405020304" pitchFamily="18" charset="0"/>
              </a:rPr>
              <a:t> </a:t>
            </a:r>
            <a:r>
              <a:rPr lang="en-US" altLang="en-US" sz="2800" b="0" i="1" dirty="0" err="1">
                <a:solidFill>
                  <a:srgbClr val="0000FF"/>
                </a:solidFill>
                <a:latin typeface="Times New Roman" panose="02020603050405020304" pitchFamily="18" charset="0"/>
              </a:rPr>
              <a:t>hè</a:t>
            </a:r>
            <a:r>
              <a:rPr lang="en-US" altLang="en-US" sz="2800" b="0" i="1" dirty="0">
                <a:solidFill>
                  <a:srgbClr val="0000FF"/>
                </a:solidFill>
                <a:latin typeface="Times New Roman" panose="02020603050405020304" pitchFamily="18" charset="0"/>
              </a:rPr>
              <a:t> </a:t>
            </a:r>
            <a:r>
              <a:rPr lang="en-US" altLang="en-US" sz="2800" b="0" i="1" dirty="0" err="1">
                <a:solidFill>
                  <a:srgbClr val="0000FF"/>
                </a:solidFill>
                <a:latin typeface="Times New Roman" panose="02020603050405020304" pitchFamily="18" charset="0"/>
              </a:rPr>
              <a:t>dậy</a:t>
            </a:r>
            <a:r>
              <a:rPr lang="en-US" altLang="en-US" sz="2800" b="0" i="1" dirty="0">
                <a:solidFill>
                  <a:srgbClr val="0000FF"/>
                </a:solidFill>
                <a:latin typeface="Times New Roman" panose="02020603050405020304" pitchFamily="18" charset="0"/>
              </a:rPr>
              <a:t> </a:t>
            </a:r>
            <a:r>
              <a:rPr lang="en-US" altLang="en-US" sz="2800" b="0" i="1" dirty="0" err="1">
                <a:solidFill>
                  <a:srgbClr val="0000FF"/>
                </a:solidFill>
                <a:latin typeface="Times New Roman" panose="02020603050405020304" pitchFamily="18" charset="0"/>
              </a:rPr>
              <a:t>bên</a:t>
            </a:r>
            <a:r>
              <a:rPr lang="en-US" altLang="en-US" sz="2800" b="0" i="1" dirty="0">
                <a:solidFill>
                  <a:srgbClr val="0000FF"/>
                </a:solidFill>
                <a:latin typeface="Times New Roman" panose="02020603050405020304" pitchFamily="18" charset="0"/>
              </a:rPr>
              <a:t> </a:t>
            </a:r>
            <a:r>
              <a:rPr lang="en-US" altLang="en-US" sz="2800" b="0" i="1" dirty="0" err="1">
                <a:solidFill>
                  <a:srgbClr val="0000FF"/>
                </a:solidFill>
                <a:latin typeface="Times New Roman" panose="02020603050405020304" pitchFamily="18" charset="0"/>
              </a:rPr>
              <a:t>lòng</a:t>
            </a:r>
            <a:endParaRPr lang="en-US" altLang="en-US" sz="2800" b="0" i="1" dirty="0">
              <a:solidFill>
                <a:srgbClr val="0000FF"/>
              </a:solidFill>
              <a:latin typeface="Times New Roman" panose="02020603050405020304" pitchFamily="18" charset="0"/>
            </a:endParaRPr>
          </a:p>
          <a:p>
            <a:pPr algn="ctr" fontAlgn="base">
              <a:lnSpc>
                <a:spcPct val="90000"/>
              </a:lnSpc>
              <a:spcBef>
                <a:spcPct val="20000"/>
              </a:spcBef>
              <a:spcAft>
                <a:spcPct val="0"/>
              </a:spcAft>
              <a:buClr>
                <a:srgbClr val="009999"/>
              </a:buClr>
              <a:buSzPct val="80000"/>
            </a:pPr>
            <a:r>
              <a:rPr lang="en-US" altLang="en-US" sz="2800" b="0" i="1" dirty="0">
                <a:solidFill>
                  <a:srgbClr val="0000FF"/>
                </a:solidFill>
                <a:latin typeface="Times New Roman" panose="02020603050405020304" pitchFamily="18" charset="0"/>
              </a:rPr>
              <a:t>   </a:t>
            </a:r>
            <a:r>
              <a:rPr lang="en-US" altLang="en-US" sz="2800" b="0" i="1" dirty="0" err="1">
                <a:solidFill>
                  <a:srgbClr val="FF0000"/>
                </a:solidFill>
                <a:latin typeface="Times New Roman" panose="02020603050405020304" pitchFamily="18" charset="0"/>
              </a:rPr>
              <a:t>Mà</a:t>
            </a:r>
            <a:r>
              <a:rPr lang="en-US" altLang="en-US" sz="2800" b="0" i="1" dirty="0">
                <a:solidFill>
                  <a:srgbClr val="FF0000"/>
                </a:solidFill>
                <a:latin typeface="Times New Roman" panose="02020603050405020304" pitchFamily="18" charset="0"/>
              </a:rPr>
              <a:t> </a:t>
            </a:r>
            <a:r>
              <a:rPr lang="en-US" altLang="en-US" sz="2800" b="0" i="1" dirty="0" err="1">
                <a:solidFill>
                  <a:srgbClr val="FF0000"/>
                </a:solidFill>
                <a:latin typeface="Times New Roman" panose="02020603050405020304" pitchFamily="18" charset="0"/>
              </a:rPr>
              <a:t>chân</a:t>
            </a:r>
            <a:r>
              <a:rPr lang="en-US" altLang="en-US" sz="2800" b="0" i="1" dirty="0">
                <a:solidFill>
                  <a:srgbClr val="FF0000"/>
                </a:solidFill>
                <a:latin typeface="Times New Roman" panose="02020603050405020304" pitchFamily="18" charset="0"/>
              </a:rPr>
              <a:t> </a:t>
            </a:r>
            <a:r>
              <a:rPr lang="en-US" altLang="en-US" sz="2800" b="0" i="1" dirty="0" err="1">
                <a:solidFill>
                  <a:srgbClr val="FF0000"/>
                </a:solidFill>
                <a:latin typeface="Times New Roman" panose="02020603050405020304" pitchFamily="18" charset="0"/>
              </a:rPr>
              <a:t>muốn</a:t>
            </a:r>
            <a:r>
              <a:rPr lang="en-US" altLang="en-US" sz="2800" b="0" i="1" dirty="0">
                <a:solidFill>
                  <a:srgbClr val="FF0000"/>
                </a:solidFill>
                <a:latin typeface="Times New Roman" panose="02020603050405020304" pitchFamily="18" charset="0"/>
              </a:rPr>
              <a:t> </a:t>
            </a:r>
            <a:r>
              <a:rPr lang="en-US" altLang="en-US" sz="2800" b="0" i="1" dirty="0" err="1">
                <a:solidFill>
                  <a:srgbClr val="FF0000"/>
                </a:solidFill>
                <a:latin typeface="Times New Roman" panose="02020603050405020304" pitchFamily="18" charset="0"/>
              </a:rPr>
              <a:t>đạp</a:t>
            </a:r>
            <a:r>
              <a:rPr lang="en-US" altLang="en-US" sz="2800" b="0" i="1" dirty="0">
                <a:solidFill>
                  <a:srgbClr val="FF0000"/>
                </a:solidFill>
                <a:latin typeface="Times New Roman" panose="02020603050405020304" pitchFamily="18" charset="0"/>
              </a:rPr>
              <a:t> tan </a:t>
            </a:r>
            <a:r>
              <a:rPr lang="en-US" altLang="en-US" sz="2800" b="0" i="1" dirty="0" err="1">
                <a:solidFill>
                  <a:srgbClr val="FF0000"/>
                </a:solidFill>
                <a:latin typeface="Times New Roman" panose="02020603050405020304" pitchFamily="18" charset="0"/>
              </a:rPr>
              <a:t>phòng</a:t>
            </a:r>
            <a:r>
              <a:rPr lang="en-US" altLang="en-US" sz="2800" b="0" i="1" dirty="0">
                <a:solidFill>
                  <a:srgbClr val="FF0000"/>
                </a:solidFill>
                <a:latin typeface="Times New Roman" panose="02020603050405020304" pitchFamily="18" charset="0"/>
              </a:rPr>
              <a:t>, </a:t>
            </a:r>
            <a:r>
              <a:rPr lang="en-US" altLang="en-US" sz="2800" b="0" i="1" dirty="0" err="1">
                <a:solidFill>
                  <a:srgbClr val="FF0000"/>
                </a:solidFill>
                <a:latin typeface="Times New Roman" panose="02020603050405020304" pitchFamily="18" charset="0"/>
              </a:rPr>
              <a:t>hè</a:t>
            </a:r>
            <a:r>
              <a:rPr lang="en-US" altLang="en-US" sz="2800" b="0" i="1" dirty="0">
                <a:solidFill>
                  <a:srgbClr val="FF0000"/>
                </a:solidFill>
                <a:latin typeface="Times New Roman" panose="02020603050405020304" pitchFamily="18" charset="0"/>
              </a:rPr>
              <a:t> </a:t>
            </a:r>
            <a:r>
              <a:rPr lang="en-US" altLang="en-US" sz="2800" b="0" i="1" dirty="0" err="1">
                <a:solidFill>
                  <a:srgbClr val="FF0000"/>
                </a:solidFill>
                <a:latin typeface="Times New Roman" panose="02020603050405020304" pitchFamily="18" charset="0"/>
              </a:rPr>
              <a:t>ôi</a:t>
            </a:r>
            <a:r>
              <a:rPr lang="en-US" altLang="en-US" sz="2800" b="0" i="1" dirty="0">
                <a:solidFill>
                  <a:srgbClr val="FF0000"/>
                </a:solidFill>
                <a:latin typeface="Times New Roman" panose="02020603050405020304" pitchFamily="18" charset="0"/>
              </a:rPr>
              <a:t>!</a:t>
            </a:r>
          </a:p>
          <a:p>
            <a:pPr algn="ctr" fontAlgn="base">
              <a:lnSpc>
                <a:spcPct val="90000"/>
              </a:lnSpc>
              <a:spcBef>
                <a:spcPct val="20000"/>
              </a:spcBef>
              <a:spcAft>
                <a:spcPct val="0"/>
              </a:spcAft>
              <a:buClr>
                <a:srgbClr val="009999"/>
              </a:buClr>
              <a:buSzPct val="80000"/>
            </a:pPr>
            <a:r>
              <a:rPr lang="en-US" altLang="en-US" sz="2800" b="0" i="1" dirty="0">
                <a:solidFill>
                  <a:srgbClr val="FF0000"/>
                </a:solidFill>
                <a:latin typeface="Times New Roman" panose="02020603050405020304" pitchFamily="18" charset="0"/>
              </a:rPr>
              <a:t>    </a:t>
            </a:r>
            <a:r>
              <a:rPr lang="en-US" altLang="en-US" sz="2800" b="0" i="1" dirty="0" err="1">
                <a:solidFill>
                  <a:srgbClr val="FF0000"/>
                </a:solidFill>
                <a:latin typeface="Times New Roman" panose="02020603050405020304" pitchFamily="18" charset="0"/>
              </a:rPr>
              <a:t>Ngột</a:t>
            </a:r>
            <a:r>
              <a:rPr lang="en-US" altLang="en-US" sz="2800" b="0" i="1" dirty="0">
                <a:solidFill>
                  <a:srgbClr val="FF0000"/>
                </a:solidFill>
                <a:latin typeface="Times New Roman" panose="02020603050405020304" pitchFamily="18" charset="0"/>
              </a:rPr>
              <a:t> </a:t>
            </a:r>
            <a:r>
              <a:rPr lang="en-US" altLang="en-US" sz="2800" b="0" i="1" dirty="0" err="1">
                <a:solidFill>
                  <a:srgbClr val="FF0000"/>
                </a:solidFill>
                <a:latin typeface="Times New Roman" panose="02020603050405020304" pitchFamily="18" charset="0"/>
              </a:rPr>
              <a:t>làm</a:t>
            </a:r>
            <a:r>
              <a:rPr lang="en-US" altLang="en-US" sz="2800" b="0" i="1" dirty="0">
                <a:solidFill>
                  <a:srgbClr val="FF0000"/>
                </a:solidFill>
                <a:latin typeface="Times New Roman" panose="02020603050405020304" pitchFamily="18" charset="0"/>
              </a:rPr>
              <a:t> </a:t>
            </a:r>
            <a:r>
              <a:rPr lang="en-US" altLang="en-US" sz="2800" b="0" i="1" dirty="0" err="1">
                <a:solidFill>
                  <a:srgbClr val="FF0000"/>
                </a:solidFill>
                <a:latin typeface="Times New Roman" panose="02020603050405020304" pitchFamily="18" charset="0"/>
              </a:rPr>
              <a:t>sao</a:t>
            </a:r>
            <a:r>
              <a:rPr lang="en-US" altLang="en-US" sz="2800" b="0" i="1" dirty="0">
                <a:solidFill>
                  <a:srgbClr val="FF0000"/>
                </a:solidFill>
                <a:latin typeface="Times New Roman" panose="02020603050405020304" pitchFamily="18" charset="0"/>
              </a:rPr>
              <a:t>, </a:t>
            </a:r>
            <a:r>
              <a:rPr lang="en-US" altLang="en-US" sz="2800" b="0" i="1" dirty="0" err="1">
                <a:solidFill>
                  <a:srgbClr val="FF0000"/>
                </a:solidFill>
                <a:latin typeface="Times New Roman" panose="02020603050405020304" pitchFamily="18" charset="0"/>
              </a:rPr>
              <a:t>chết</a:t>
            </a:r>
            <a:r>
              <a:rPr lang="en-US" altLang="en-US" sz="2800" b="0" i="1" dirty="0">
                <a:solidFill>
                  <a:srgbClr val="FF0000"/>
                </a:solidFill>
                <a:latin typeface="Times New Roman" panose="02020603050405020304" pitchFamily="18" charset="0"/>
              </a:rPr>
              <a:t> </a:t>
            </a:r>
            <a:r>
              <a:rPr lang="en-US" altLang="en-US" sz="2800" b="0" i="1" dirty="0" err="1">
                <a:solidFill>
                  <a:srgbClr val="FF0000"/>
                </a:solidFill>
                <a:latin typeface="Times New Roman" panose="02020603050405020304" pitchFamily="18" charset="0"/>
              </a:rPr>
              <a:t>uất</a:t>
            </a:r>
            <a:r>
              <a:rPr lang="en-US" altLang="en-US" sz="2800" b="0" i="1" dirty="0">
                <a:solidFill>
                  <a:srgbClr val="FF0000"/>
                </a:solidFill>
                <a:latin typeface="Times New Roman" panose="02020603050405020304" pitchFamily="18" charset="0"/>
              </a:rPr>
              <a:t> </a:t>
            </a:r>
            <a:r>
              <a:rPr lang="en-US" altLang="en-US" sz="2800" b="0" i="1" dirty="0" err="1">
                <a:solidFill>
                  <a:srgbClr val="FF0000"/>
                </a:solidFill>
                <a:latin typeface="Times New Roman" panose="02020603050405020304" pitchFamily="18" charset="0"/>
              </a:rPr>
              <a:t>thôi</a:t>
            </a:r>
            <a:endParaRPr lang="en-US" altLang="en-US" sz="2800" b="0" i="1" dirty="0">
              <a:solidFill>
                <a:srgbClr val="FF0000"/>
              </a:solidFill>
              <a:latin typeface="Times New Roman" panose="02020603050405020304" pitchFamily="18" charset="0"/>
            </a:endParaRPr>
          </a:p>
          <a:p>
            <a:pPr algn="ctr" fontAlgn="base">
              <a:lnSpc>
                <a:spcPct val="90000"/>
              </a:lnSpc>
              <a:spcBef>
                <a:spcPct val="20000"/>
              </a:spcBef>
              <a:spcAft>
                <a:spcPct val="0"/>
              </a:spcAft>
              <a:buClr>
                <a:srgbClr val="009999"/>
              </a:buClr>
              <a:buSzPct val="80000"/>
            </a:pPr>
            <a:r>
              <a:rPr lang="en-US" altLang="en-US" sz="2800" b="0" i="1" dirty="0">
                <a:solidFill>
                  <a:srgbClr val="0000FF"/>
                </a:solidFill>
                <a:latin typeface="Times New Roman" panose="02020603050405020304" pitchFamily="18" charset="0"/>
              </a:rPr>
              <a:t>Con </a:t>
            </a:r>
            <a:r>
              <a:rPr lang="en-US" altLang="en-US" sz="2800" b="0" i="1" dirty="0" err="1">
                <a:solidFill>
                  <a:srgbClr val="0000FF"/>
                </a:solidFill>
                <a:latin typeface="Times New Roman" panose="02020603050405020304" pitchFamily="18" charset="0"/>
              </a:rPr>
              <a:t>chim</a:t>
            </a:r>
            <a:r>
              <a:rPr lang="en-US" altLang="en-US" sz="2800" b="0" i="1" dirty="0">
                <a:solidFill>
                  <a:srgbClr val="0000FF"/>
                </a:solidFill>
                <a:latin typeface="Times New Roman" panose="02020603050405020304" pitchFamily="18" charset="0"/>
              </a:rPr>
              <a:t> </a:t>
            </a:r>
            <a:r>
              <a:rPr lang="en-US" altLang="en-US" sz="2800" b="0" i="1" dirty="0" err="1">
                <a:solidFill>
                  <a:srgbClr val="0000FF"/>
                </a:solidFill>
                <a:latin typeface="Times New Roman" panose="02020603050405020304" pitchFamily="18" charset="0"/>
              </a:rPr>
              <a:t>tu</a:t>
            </a:r>
            <a:r>
              <a:rPr lang="en-US" altLang="en-US" sz="2800" b="0" i="1" dirty="0">
                <a:solidFill>
                  <a:srgbClr val="0000FF"/>
                </a:solidFill>
                <a:latin typeface="Times New Roman" panose="02020603050405020304" pitchFamily="18" charset="0"/>
              </a:rPr>
              <a:t> </a:t>
            </a:r>
            <a:r>
              <a:rPr lang="en-US" altLang="en-US" sz="2800" b="0" i="1" dirty="0" err="1">
                <a:solidFill>
                  <a:srgbClr val="0000FF"/>
                </a:solidFill>
                <a:latin typeface="Times New Roman" panose="02020603050405020304" pitchFamily="18" charset="0"/>
              </a:rPr>
              <a:t>hú</a:t>
            </a:r>
            <a:r>
              <a:rPr lang="en-US" altLang="en-US" sz="2800" b="0" i="1" dirty="0">
                <a:solidFill>
                  <a:srgbClr val="0000FF"/>
                </a:solidFill>
                <a:latin typeface="Times New Roman" panose="02020603050405020304" pitchFamily="18" charset="0"/>
              </a:rPr>
              <a:t> </a:t>
            </a:r>
            <a:r>
              <a:rPr lang="en-US" altLang="en-US" sz="2800" b="0" i="1" dirty="0" err="1">
                <a:solidFill>
                  <a:srgbClr val="0000FF"/>
                </a:solidFill>
                <a:latin typeface="Times New Roman" panose="02020603050405020304" pitchFamily="18" charset="0"/>
              </a:rPr>
              <a:t>ngoài</a:t>
            </a:r>
            <a:r>
              <a:rPr lang="en-US" altLang="en-US" sz="2800" b="0" i="1" dirty="0">
                <a:solidFill>
                  <a:srgbClr val="0000FF"/>
                </a:solidFill>
                <a:latin typeface="Times New Roman" panose="02020603050405020304" pitchFamily="18" charset="0"/>
              </a:rPr>
              <a:t> </a:t>
            </a:r>
            <a:r>
              <a:rPr lang="en-US" altLang="en-US" sz="2800" b="0" i="1" dirty="0" err="1">
                <a:solidFill>
                  <a:srgbClr val="0000FF"/>
                </a:solidFill>
                <a:latin typeface="Times New Roman" panose="02020603050405020304" pitchFamily="18" charset="0"/>
              </a:rPr>
              <a:t>trời</a:t>
            </a:r>
            <a:r>
              <a:rPr lang="en-US" altLang="en-US" sz="2800" b="0" i="1" dirty="0">
                <a:solidFill>
                  <a:srgbClr val="0000FF"/>
                </a:solidFill>
                <a:latin typeface="Times New Roman" panose="02020603050405020304" pitchFamily="18" charset="0"/>
              </a:rPr>
              <a:t> </a:t>
            </a:r>
            <a:r>
              <a:rPr lang="en-US" altLang="en-US" sz="2800" b="0" i="1" dirty="0" err="1">
                <a:solidFill>
                  <a:srgbClr val="0000FF"/>
                </a:solidFill>
                <a:latin typeface="Times New Roman" panose="02020603050405020304" pitchFamily="18" charset="0"/>
              </a:rPr>
              <a:t>cứ</a:t>
            </a:r>
            <a:r>
              <a:rPr lang="en-US" altLang="en-US" sz="2800" b="0" i="1" dirty="0">
                <a:solidFill>
                  <a:srgbClr val="0000FF"/>
                </a:solidFill>
                <a:latin typeface="Times New Roman" panose="02020603050405020304" pitchFamily="18" charset="0"/>
              </a:rPr>
              <a:t> </a:t>
            </a:r>
            <a:r>
              <a:rPr lang="en-US" altLang="en-US" sz="2800" b="0" i="1" dirty="0" err="1">
                <a:solidFill>
                  <a:srgbClr val="0000FF"/>
                </a:solidFill>
                <a:latin typeface="Times New Roman" panose="02020603050405020304" pitchFamily="18" charset="0"/>
              </a:rPr>
              <a:t>kêu</a:t>
            </a:r>
            <a:r>
              <a:rPr lang="en-US" altLang="en-US" sz="2800" b="0" i="1" dirty="0">
                <a:solidFill>
                  <a:srgbClr val="0000FF"/>
                </a:solidFill>
                <a:latin typeface="Times New Roman" panose="02020603050405020304" pitchFamily="18" charset="0"/>
              </a:rPr>
              <a:t>!</a:t>
            </a:r>
          </a:p>
        </p:txBody>
      </p:sp>
      <p:sp>
        <p:nvSpPr>
          <p:cNvPr id="5" name="Text Box 34">
            <a:extLst>
              <a:ext uri="{FF2B5EF4-FFF2-40B4-BE49-F238E27FC236}">
                <a16:creationId xmlns:a16="http://schemas.microsoft.com/office/drawing/2014/main" id="{6935B513-0895-4BEC-A783-B62051B28F85}"/>
              </a:ext>
            </a:extLst>
          </p:cNvPr>
          <p:cNvSpPr txBox="1">
            <a:spLocks noChangeArrowheads="1"/>
          </p:cNvSpPr>
          <p:nvPr/>
        </p:nvSpPr>
        <p:spPr bwMode="auto">
          <a:xfrm>
            <a:off x="87278" y="428735"/>
            <a:ext cx="3138709" cy="1384995"/>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ctr" fontAlgn="base">
              <a:spcBef>
                <a:spcPct val="50000"/>
              </a:spcBef>
              <a:spcAft>
                <a:spcPct val="0"/>
              </a:spcAft>
            </a:pPr>
            <a:r>
              <a:rPr lang="en-US" altLang="en-US" sz="2800" b="0" dirty="0" err="1">
                <a:solidFill>
                  <a:srgbClr val="404040"/>
                </a:solidFill>
                <a:latin typeface="Times New Roman" panose="02020603050405020304" pitchFamily="18" charset="0"/>
              </a:rPr>
              <a:t>Cách</a:t>
            </a:r>
            <a:r>
              <a:rPr lang="en-US" altLang="en-US" sz="2800" b="0" dirty="0">
                <a:solidFill>
                  <a:srgbClr val="404040"/>
                </a:solidFill>
                <a:latin typeface="Times New Roman" panose="02020603050405020304" pitchFamily="18" charset="0"/>
              </a:rPr>
              <a:t> </a:t>
            </a:r>
            <a:r>
              <a:rPr lang="en-US" altLang="en-US" sz="2800" b="0" dirty="0" err="1">
                <a:solidFill>
                  <a:srgbClr val="404040"/>
                </a:solidFill>
                <a:latin typeface="Times New Roman" panose="02020603050405020304" pitchFamily="18" charset="0"/>
              </a:rPr>
              <a:t>ngắt</a:t>
            </a:r>
            <a:r>
              <a:rPr lang="en-US" altLang="en-US" sz="2800" b="0" dirty="0">
                <a:solidFill>
                  <a:srgbClr val="404040"/>
                </a:solidFill>
                <a:latin typeface="Times New Roman" panose="02020603050405020304" pitchFamily="18" charset="0"/>
              </a:rPr>
              <a:t> </a:t>
            </a:r>
            <a:r>
              <a:rPr lang="en-US" altLang="en-US" sz="2800" b="0" dirty="0" err="1">
                <a:solidFill>
                  <a:srgbClr val="404040"/>
                </a:solidFill>
                <a:latin typeface="Times New Roman" panose="02020603050405020304" pitchFamily="18" charset="0"/>
              </a:rPr>
              <a:t>nhịp</a:t>
            </a:r>
            <a:r>
              <a:rPr lang="en-US" altLang="en-US" sz="2800" b="0" dirty="0">
                <a:solidFill>
                  <a:srgbClr val="404040"/>
                </a:solidFill>
                <a:latin typeface="Times New Roman" panose="02020603050405020304" pitchFamily="18" charset="0"/>
              </a:rPr>
              <a:t>: </a:t>
            </a:r>
            <a:r>
              <a:rPr lang="en-US" altLang="en-US" sz="2800" b="0" dirty="0" err="1">
                <a:solidFill>
                  <a:srgbClr val="404040"/>
                </a:solidFill>
                <a:latin typeface="Times New Roman" panose="02020603050405020304" pitchFamily="18" charset="0"/>
              </a:rPr>
              <a:t>nhịp</a:t>
            </a:r>
            <a:r>
              <a:rPr lang="en-US" altLang="en-US" sz="2800" b="0" dirty="0">
                <a:solidFill>
                  <a:srgbClr val="404040"/>
                </a:solidFill>
                <a:latin typeface="Times New Roman" panose="02020603050405020304" pitchFamily="18" charset="0"/>
              </a:rPr>
              <a:t> </a:t>
            </a:r>
            <a:r>
              <a:rPr lang="en-US" altLang="en-US" sz="2800" b="0" dirty="0" err="1">
                <a:solidFill>
                  <a:srgbClr val="404040"/>
                </a:solidFill>
                <a:latin typeface="Times New Roman" panose="02020603050405020304" pitchFamily="18" charset="0"/>
              </a:rPr>
              <a:t>thơ</a:t>
            </a:r>
            <a:r>
              <a:rPr lang="en-US" altLang="en-US" sz="2800" b="0" dirty="0">
                <a:solidFill>
                  <a:srgbClr val="404040"/>
                </a:solidFill>
                <a:latin typeface="Times New Roman" panose="02020603050405020304" pitchFamily="18" charset="0"/>
              </a:rPr>
              <a:t> </a:t>
            </a:r>
            <a:r>
              <a:rPr lang="en-US" altLang="en-US" sz="2800" b="0" dirty="0" err="1">
                <a:solidFill>
                  <a:srgbClr val="404040"/>
                </a:solidFill>
                <a:latin typeface="Times New Roman" panose="02020603050405020304" pitchFamily="18" charset="0"/>
              </a:rPr>
              <a:t>bất</a:t>
            </a:r>
            <a:r>
              <a:rPr lang="en-US" altLang="en-US" sz="2800" b="0" dirty="0">
                <a:solidFill>
                  <a:srgbClr val="404040"/>
                </a:solidFill>
                <a:latin typeface="Times New Roman" panose="02020603050405020304" pitchFamily="18" charset="0"/>
              </a:rPr>
              <a:t> </a:t>
            </a:r>
            <a:r>
              <a:rPr lang="en-US" altLang="en-US" sz="2800" b="0" dirty="0" err="1">
                <a:solidFill>
                  <a:srgbClr val="404040"/>
                </a:solidFill>
                <a:latin typeface="Times New Roman" panose="02020603050405020304" pitchFamily="18" charset="0"/>
              </a:rPr>
              <a:t>thường</a:t>
            </a:r>
            <a:r>
              <a:rPr lang="en-US" altLang="en-US" sz="2800" b="0" dirty="0">
                <a:solidFill>
                  <a:srgbClr val="404040"/>
                </a:solidFill>
                <a:latin typeface="Times New Roman" panose="02020603050405020304" pitchFamily="18" charset="0"/>
              </a:rPr>
              <a:t>, </a:t>
            </a:r>
            <a:r>
              <a:rPr lang="en-US" altLang="en-US" sz="2800" b="0" dirty="0" err="1">
                <a:solidFill>
                  <a:srgbClr val="404040"/>
                </a:solidFill>
                <a:latin typeface="Times New Roman" panose="02020603050405020304" pitchFamily="18" charset="0"/>
              </a:rPr>
              <a:t>gãy</a:t>
            </a:r>
            <a:r>
              <a:rPr lang="en-US" altLang="en-US" sz="2800" b="0" dirty="0">
                <a:solidFill>
                  <a:srgbClr val="404040"/>
                </a:solidFill>
                <a:latin typeface="Times New Roman" panose="02020603050405020304" pitchFamily="18" charset="0"/>
              </a:rPr>
              <a:t> </a:t>
            </a:r>
            <a:r>
              <a:rPr lang="en-US" altLang="en-US" sz="2800" b="0" dirty="0" err="1">
                <a:solidFill>
                  <a:srgbClr val="404040"/>
                </a:solidFill>
                <a:latin typeface="Times New Roman" panose="02020603050405020304" pitchFamily="18" charset="0"/>
              </a:rPr>
              <a:t>khúc</a:t>
            </a:r>
            <a:r>
              <a:rPr lang="en-US" altLang="en-US" sz="2800" b="0" dirty="0">
                <a:solidFill>
                  <a:srgbClr val="404040"/>
                </a:solidFill>
                <a:latin typeface="Times New Roman" panose="02020603050405020304" pitchFamily="18" charset="0"/>
              </a:rPr>
              <a:t>;</a:t>
            </a:r>
            <a:endParaRPr lang="vi-VN" altLang="en-US" sz="2800" b="0" dirty="0">
              <a:solidFill>
                <a:srgbClr val="404040"/>
              </a:solidFill>
              <a:latin typeface="Times New Roman" panose="02020603050405020304" pitchFamily="18" charset="0"/>
            </a:endParaRPr>
          </a:p>
        </p:txBody>
      </p:sp>
      <p:sp>
        <p:nvSpPr>
          <p:cNvPr id="6" name="Text Box 34">
            <a:extLst>
              <a:ext uri="{FF2B5EF4-FFF2-40B4-BE49-F238E27FC236}">
                <a16:creationId xmlns:a16="http://schemas.microsoft.com/office/drawing/2014/main" id="{ADEA541A-A11F-45E2-98FA-6EDDB5E03361}"/>
              </a:ext>
            </a:extLst>
          </p:cNvPr>
          <p:cNvSpPr txBox="1">
            <a:spLocks noChangeArrowheads="1"/>
          </p:cNvSpPr>
          <p:nvPr/>
        </p:nvSpPr>
        <p:spPr bwMode="auto">
          <a:xfrm>
            <a:off x="3123194" y="2851998"/>
            <a:ext cx="4666567" cy="954107"/>
          </a:xfrm>
          <a:prstGeom prst="rect">
            <a:avLst/>
          </a:prstGeom>
          <a:noFill/>
          <a:ln w="9525">
            <a:solidFill>
              <a:srgbClr val="000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ctr" fontAlgn="base">
              <a:spcBef>
                <a:spcPct val="50000"/>
              </a:spcBef>
              <a:spcAft>
                <a:spcPct val="0"/>
              </a:spcAft>
            </a:pPr>
            <a:r>
              <a:rPr lang="en-US" altLang="en-US" sz="2800" b="0" dirty="0">
                <a:solidFill>
                  <a:srgbClr val="0000FF"/>
                </a:solidFill>
                <a:latin typeface="Times New Roman" panose="02020603050405020304" pitchFamily="18" charset="0"/>
              </a:rPr>
              <a:t> </a:t>
            </a:r>
            <a:r>
              <a:rPr lang="vi-VN" altLang="en-US" sz="2800" b="0" dirty="0">
                <a:solidFill>
                  <a:srgbClr val="404040"/>
                </a:solidFill>
                <a:latin typeface="Times New Roman" panose="02020603050405020304" pitchFamily="18" charset="0"/>
              </a:rPr>
              <a:t>G</a:t>
            </a:r>
            <a:r>
              <a:rPr lang="en-US" altLang="en-US" sz="2800" b="0" dirty="0" err="1">
                <a:solidFill>
                  <a:srgbClr val="404040"/>
                </a:solidFill>
                <a:latin typeface="Times New Roman" panose="02020603050405020304" pitchFamily="18" charset="0"/>
              </a:rPr>
              <a:t>iọng</a:t>
            </a:r>
            <a:r>
              <a:rPr lang="en-US" altLang="en-US" sz="2800" b="0" dirty="0">
                <a:solidFill>
                  <a:srgbClr val="404040"/>
                </a:solidFill>
                <a:latin typeface="Times New Roman" panose="02020603050405020304" pitchFamily="18" charset="0"/>
              </a:rPr>
              <a:t> </a:t>
            </a:r>
            <a:r>
              <a:rPr lang="en-US" altLang="en-US" sz="2800" b="0" dirty="0" err="1">
                <a:solidFill>
                  <a:srgbClr val="404040"/>
                </a:solidFill>
                <a:latin typeface="Times New Roman" panose="02020603050405020304" pitchFamily="18" charset="0"/>
              </a:rPr>
              <a:t>điệu</a:t>
            </a:r>
            <a:r>
              <a:rPr lang="en-US" altLang="en-US" sz="2800" b="0" dirty="0">
                <a:solidFill>
                  <a:srgbClr val="404040"/>
                </a:solidFill>
                <a:latin typeface="Times New Roman" panose="02020603050405020304" pitchFamily="18" charset="0"/>
              </a:rPr>
              <a:t> </a:t>
            </a:r>
            <a:r>
              <a:rPr lang="en-US" altLang="en-US" sz="2800" b="0" dirty="0" err="1">
                <a:solidFill>
                  <a:srgbClr val="404040"/>
                </a:solidFill>
                <a:latin typeface="Times New Roman" panose="02020603050405020304" pitchFamily="18" charset="0"/>
              </a:rPr>
              <a:t>thay</a:t>
            </a:r>
            <a:r>
              <a:rPr lang="en-US" altLang="en-US" sz="2800" b="0" dirty="0">
                <a:solidFill>
                  <a:srgbClr val="404040"/>
                </a:solidFill>
                <a:latin typeface="Times New Roman" panose="02020603050405020304" pitchFamily="18" charset="0"/>
              </a:rPr>
              <a:t> </a:t>
            </a:r>
            <a:r>
              <a:rPr lang="en-US" altLang="en-US" sz="2800" b="0" dirty="0" err="1">
                <a:solidFill>
                  <a:srgbClr val="404040"/>
                </a:solidFill>
                <a:latin typeface="Times New Roman" panose="02020603050405020304" pitchFamily="18" charset="0"/>
              </a:rPr>
              <a:t>đổi</a:t>
            </a:r>
            <a:r>
              <a:rPr lang="en-US" altLang="en-US" sz="2800" b="0" dirty="0">
                <a:solidFill>
                  <a:srgbClr val="404040"/>
                </a:solidFill>
                <a:latin typeface="Times New Roman" panose="02020603050405020304" pitchFamily="18" charset="0"/>
              </a:rPr>
              <a:t>, </a:t>
            </a:r>
            <a:r>
              <a:rPr lang="en-US" altLang="en-US" sz="2800" b="0" dirty="0" err="1">
                <a:solidFill>
                  <a:srgbClr val="404040"/>
                </a:solidFill>
                <a:latin typeface="Times New Roman" panose="02020603050405020304" pitchFamily="18" charset="0"/>
              </a:rPr>
              <a:t>dồn</a:t>
            </a:r>
            <a:r>
              <a:rPr lang="en-US" altLang="en-US" sz="2800" b="0" dirty="0">
                <a:solidFill>
                  <a:srgbClr val="404040"/>
                </a:solidFill>
                <a:latin typeface="Times New Roman" panose="02020603050405020304" pitchFamily="18" charset="0"/>
              </a:rPr>
              <a:t> </a:t>
            </a:r>
            <a:r>
              <a:rPr lang="en-US" altLang="en-US" sz="2800" b="0" dirty="0" err="1">
                <a:solidFill>
                  <a:srgbClr val="404040"/>
                </a:solidFill>
                <a:latin typeface="Times New Roman" panose="02020603050405020304" pitchFamily="18" charset="0"/>
              </a:rPr>
              <a:t>nén</a:t>
            </a:r>
            <a:r>
              <a:rPr lang="en-US" altLang="en-US" sz="2800" b="0" dirty="0">
                <a:solidFill>
                  <a:srgbClr val="404040"/>
                </a:solidFill>
                <a:latin typeface="Times New Roman" panose="02020603050405020304" pitchFamily="18" charset="0"/>
              </a:rPr>
              <a:t>. </a:t>
            </a:r>
            <a:r>
              <a:rPr lang="en-US" altLang="en-US" sz="2800" b="0" dirty="0">
                <a:solidFill>
                  <a:srgbClr val="000000"/>
                </a:solidFill>
                <a:latin typeface="Times New Roman" panose="02020603050405020304" pitchFamily="18" charset="0"/>
                <a:cs typeface="Times New Roman" panose="02020603050405020304" pitchFamily="18" charset="0"/>
              </a:rPr>
              <a:t>6/2 (</a:t>
            </a:r>
            <a:r>
              <a:rPr lang="en-US" altLang="en-US" sz="2800" b="0" dirty="0" err="1">
                <a:solidFill>
                  <a:srgbClr val="000000"/>
                </a:solidFill>
                <a:latin typeface="Times New Roman" panose="02020603050405020304" pitchFamily="18" charset="0"/>
                <a:cs typeface="Times New Roman" panose="02020603050405020304" pitchFamily="18" charset="0"/>
              </a:rPr>
              <a:t>câu</a:t>
            </a:r>
            <a:r>
              <a:rPr lang="en-US" altLang="en-US" sz="2800" b="0" dirty="0">
                <a:solidFill>
                  <a:srgbClr val="000000"/>
                </a:solidFill>
                <a:latin typeface="Times New Roman" panose="02020603050405020304" pitchFamily="18" charset="0"/>
                <a:cs typeface="Times New Roman" panose="02020603050405020304" pitchFamily="18" charset="0"/>
              </a:rPr>
              <a:t> 8), 3/3 (</a:t>
            </a:r>
            <a:r>
              <a:rPr lang="en-US" altLang="en-US" sz="2800" b="0" dirty="0" err="1">
                <a:solidFill>
                  <a:srgbClr val="000000"/>
                </a:solidFill>
                <a:latin typeface="Times New Roman" panose="02020603050405020304" pitchFamily="18" charset="0"/>
                <a:cs typeface="Times New Roman" panose="02020603050405020304" pitchFamily="18" charset="0"/>
              </a:rPr>
              <a:t>câu</a:t>
            </a:r>
            <a:r>
              <a:rPr lang="en-US" altLang="en-US" sz="2800" b="0" dirty="0">
                <a:solidFill>
                  <a:srgbClr val="000000"/>
                </a:solidFill>
                <a:latin typeface="Times New Roman" panose="02020603050405020304" pitchFamily="18" charset="0"/>
                <a:cs typeface="Times New Roman" panose="02020603050405020304" pitchFamily="18" charset="0"/>
              </a:rPr>
              <a:t> 9)</a:t>
            </a:r>
          </a:p>
        </p:txBody>
      </p:sp>
      <p:sp>
        <p:nvSpPr>
          <p:cNvPr id="7" name="Rectangle 6">
            <a:extLst>
              <a:ext uri="{FF2B5EF4-FFF2-40B4-BE49-F238E27FC236}">
                <a16:creationId xmlns:a16="http://schemas.microsoft.com/office/drawing/2014/main" id="{22F1057A-E75F-4EC2-8FFD-D98D1A807279}"/>
              </a:ext>
            </a:extLst>
          </p:cNvPr>
          <p:cNvSpPr>
            <a:spLocks noChangeArrowheads="1"/>
          </p:cNvSpPr>
          <p:nvPr/>
        </p:nvSpPr>
        <p:spPr bwMode="auto">
          <a:xfrm>
            <a:off x="9343702" y="875155"/>
            <a:ext cx="2711370" cy="1384995"/>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0" i="0" u="none" strike="noStrike" kern="0" cap="none" spc="0" normalizeH="0" baseline="0" noProof="0" dirty="0">
                <a:ln>
                  <a:noFill/>
                </a:ln>
                <a:solidFill>
                  <a:srgbClr val="0D0D0D"/>
                </a:solidFill>
                <a:effectLst/>
                <a:uLnTx/>
                <a:uFillTx/>
                <a:latin typeface="Times New Roman" panose="02020603050405020304" pitchFamily="18" charset="0"/>
                <a:cs typeface="Arial" panose="020B0604020202020204" pitchFamily="34" charset="0"/>
              </a:rPr>
              <a:t>Biện pháp tu từ: </a:t>
            </a:r>
            <a:r>
              <a:rPr lang="en-US" altLang="en-US" sz="2800" b="0" kern="0" noProof="0" dirty="0">
                <a:solidFill>
                  <a:srgbClr val="0D0D0D"/>
                </a:solidFill>
                <a:latin typeface="Times New Roman" panose="02020603050405020304" pitchFamily="18" charset="0"/>
              </a:rPr>
              <a:t>ẩn dụ cđcg, </a:t>
            </a:r>
            <a:r>
              <a:rPr kumimoji="0" lang="en-US" altLang="en-US" sz="2800" b="0" i="0" u="none" strike="noStrike" kern="0" cap="none" spc="0" normalizeH="0" baseline="0" noProof="0" dirty="0">
                <a:ln>
                  <a:noFill/>
                </a:ln>
                <a:solidFill>
                  <a:srgbClr val="0D0D0D"/>
                </a:solidFill>
                <a:effectLst/>
                <a:uLnTx/>
                <a:uFillTx/>
                <a:latin typeface="Times New Roman" panose="02020603050405020304" pitchFamily="18" charset="0"/>
                <a:cs typeface="Arial" panose="020B0604020202020204" pitchFamily="34" charset="0"/>
              </a:rPr>
              <a:t>nói quá</a:t>
            </a:r>
            <a:endParaRPr kumimoji="0" lang="en-US" altLang="en-US" sz="2800" b="0" i="0" u="none" strike="noStrike" kern="0" cap="none" spc="0" normalizeH="0" baseline="0" noProof="0" dirty="0">
              <a:ln>
                <a:noFill/>
              </a:ln>
              <a:solidFill>
                <a:srgbClr val="0D0D0D"/>
              </a:solidFill>
              <a:effectLst/>
              <a:uLnTx/>
              <a:uFillTx/>
              <a:latin typeface=".VnTime" panose="020B7200000000000000" pitchFamily="34" charset="0"/>
              <a:cs typeface="Arial" panose="020B0604020202020204" pitchFamily="34" charset="0"/>
            </a:endParaRPr>
          </a:p>
        </p:txBody>
      </p:sp>
      <p:sp>
        <p:nvSpPr>
          <p:cNvPr id="8" name="Rectangle 7">
            <a:extLst>
              <a:ext uri="{FF2B5EF4-FFF2-40B4-BE49-F238E27FC236}">
                <a16:creationId xmlns:a16="http://schemas.microsoft.com/office/drawing/2014/main" id="{3DE4EE3C-4469-4B11-B988-39CD50B1C77C}"/>
              </a:ext>
            </a:extLst>
          </p:cNvPr>
          <p:cNvSpPr>
            <a:spLocks noChangeArrowheads="1"/>
          </p:cNvSpPr>
          <p:nvPr/>
        </p:nvSpPr>
        <p:spPr bwMode="auto">
          <a:xfrm>
            <a:off x="8745416" y="2410833"/>
            <a:ext cx="2313008" cy="954107"/>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altLang="en-US" sz="2800" b="0" i="0" u="none" strike="noStrike" kern="0" cap="none" spc="0" normalizeH="0" baseline="0" noProof="0" dirty="0">
                <a:ln>
                  <a:noFill/>
                </a:ln>
                <a:solidFill>
                  <a:srgbClr val="0D0D0D"/>
                </a:solidFill>
                <a:effectLst/>
                <a:uLnTx/>
                <a:uFillTx/>
                <a:latin typeface="Times New Roman" panose="02020603050405020304" pitchFamily="18" charset="0"/>
                <a:cs typeface="Arial" panose="020B0604020202020204" pitchFamily="34" charset="0"/>
              </a:rPr>
              <a:t>Từ cảm</a:t>
            </a:r>
            <a:r>
              <a:rPr kumimoji="0" lang="vi-VN" altLang="en-US" sz="2800" b="0" i="0" u="none" strike="noStrike" kern="0" cap="none" spc="0" normalizeH="0" noProof="0" dirty="0">
                <a:ln>
                  <a:noFill/>
                </a:ln>
                <a:solidFill>
                  <a:srgbClr val="0D0D0D"/>
                </a:solidFill>
                <a:effectLst/>
                <a:uLnTx/>
                <a:uFillTx/>
                <a:latin typeface="Times New Roman" panose="02020603050405020304" pitchFamily="18" charset="0"/>
                <a:cs typeface="Arial" panose="020B0604020202020204" pitchFamily="34" charset="0"/>
              </a:rPr>
              <a:t> thán: ôi, thôi</a:t>
            </a:r>
            <a:endParaRPr kumimoji="0" lang="en-US" altLang="en-US" sz="2800" b="0" i="0" u="none" strike="noStrike" kern="0" cap="none" spc="0" normalizeH="0" baseline="0" noProof="0" dirty="0">
              <a:ln>
                <a:noFill/>
              </a:ln>
              <a:solidFill>
                <a:srgbClr val="0D0D0D"/>
              </a:solidFill>
              <a:effectLst/>
              <a:uLnTx/>
              <a:uFillTx/>
              <a:latin typeface=".VnTime" panose="020B7200000000000000" pitchFamily="34" charset="0"/>
              <a:cs typeface="Arial" panose="020B0604020202020204" pitchFamily="34" charset="0"/>
            </a:endParaRPr>
          </a:p>
        </p:txBody>
      </p:sp>
      <p:pic>
        <p:nvPicPr>
          <p:cNvPr id="9" name="Picture 2" descr="Miễn phí Trung Quốc Thiết Kế Mũi Tên Vector đỏ PNG &amp;amp; PSD hình ảnh tải xuống  _ kích thước 1024 × 1369px,ID832686088 - Lovepik">
            <a:extLst>
              <a:ext uri="{FF2B5EF4-FFF2-40B4-BE49-F238E27FC236}">
                <a16:creationId xmlns:a16="http://schemas.microsoft.com/office/drawing/2014/main" id="{A9F62A5A-7B4A-4D83-9859-6AD96A254D3A}"/>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3086" b="27778" l="39782" r="59719"/>
                    </a14:imgEffect>
                  </a14:imgLayer>
                </a14:imgProps>
              </a:ext>
              <a:ext uri="{28A0092B-C50C-407E-A947-70E740481C1C}">
                <a14:useLocalDpi xmlns:a14="http://schemas.microsoft.com/office/drawing/2010/main" val="0"/>
              </a:ext>
            </a:extLst>
          </a:blip>
          <a:srcRect l="37290" r="37789" b="69135"/>
          <a:stretch/>
        </p:blipFill>
        <p:spPr bwMode="auto">
          <a:xfrm rot="5187090" flipV="1">
            <a:off x="3155558" y="320741"/>
            <a:ext cx="707400" cy="8427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iễn phí Trung Quốc Thiết Kế Mũi Tên Vector đỏ PNG &amp;amp; PSD hình ảnh tải xuống  _ kích thước 1024 × 1369px,ID832686088 - Lovepik">
            <a:extLst>
              <a:ext uri="{FF2B5EF4-FFF2-40B4-BE49-F238E27FC236}">
                <a16:creationId xmlns:a16="http://schemas.microsoft.com/office/drawing/2014/main" id="{E1EDE14B-548A-4CA4-8021-9A9C6647CF2C}"/>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3086" b="27778" l="39782" r="59719"/>
                    </a14:imgEffect>
                  </a14:imgLayer>
                </a14:imgProps>
              </a:ext>
              <a:ext uri="{28A0092B-C50C-407E-A947-70E740481C1C}">
                <a14:useLocalDpi xmlns:a14="http://schemas.microsoft.com/office/drawing/2010/main" val="0"/>
              </a:ext>
            </a:extLst>
          </a:blip>
          <a:srcRect l="37290" r="37789" b="69135"/>
          <a:stretch/>
        </p:blipFill>
        <p:spPr bwMode="auto">
          <a:xfrm rot="2108116" flipV="1">
            <a:off x="5296434" y="2201103"/>
            <a:ext cx="707400" cy="8427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iễn phí Trung Quốc Thiết Kế Mũi Tên Vector đỏ PNG &amp;amp; PSD hình ảnh tải xuống  _ kích thước 1024 × 1369px,ID832686088 - Lovepik">
            <a:extLst>
              <a:ext uri="{FF2B5EF4-FFF2-40B4-BE49-F238E27FC236}">
                <a16:creationId xmlns:a16="http://schemas.microsoft.com/office/drawing/2014/main" id="{800DEDE5-5AE6-4A13-9CEB-05F60E5C6487}"/>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086" b="27778" l="39782" r="59719"/>
                    </a14:imgEffect>
                  </a14:imgLayer>
                </a14:imgProps>
              </a:ext>
              <a:ext uri="{28A0092B-C50C-407E-A947-70E740481C1C}">
                <a14:useLocalDpi xmlns:a14="http://schemas.microsoft.com/office/drawing/2010/main" val="0"/>
              </a:ext>
            </a:extLst>
          </a:blip>
          <a:srcRect l="37290" r="37789" b="69135"/>
          <a:stretch/>
        </p:blipFill>
        <p:spPr bwMode="auto">
          <a:xfrm rot="17078031" flipH="1" flipV="1">
            <a:off x="8903110" y="968389"/>
            <a:ext cx="533686" cy="8427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Miễn phí Trung Quốc Thiết Kế Mũi Tên Vector đỏ PNG &amp;amp; PSD hình ảnh tải xuống  _ kích thước 1024 × 1369px,ID832686088 - Lovepik">
            <a:extLst>
              <a:ext uri="{FF2B5EF4-FFF2-40B4-BE49-F238E27FC236}">
                <a16:creationId xmlns:a16="http://schemas.microsoft.com/office/drawing/2014/main" id="{4D96C29D-D433-4106-BE79-C643E949CD99}"/>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086" b="27778" l="39782" r="59719"/>
                    </a14:imgEffect>
                  </a14:imgLayer>
                </a14:imgProps>
              </a:ext>
              <a:ext uri="{28A0092B-C50C-407E-A947-70E740481C1C}">
                <a14:useLocalDpi xmlns:a14="http://schemas.microsoft.com/office/drawing/2010/main" val="0"/>
              </a:ext>
            </a:extLst>
          </a:blip>
          <a:srcRect l="37290" r="37789" b="69135"/>
          <a:stretch/>
        </p:blipFill>
        <p:spPr bwMode="auto">
          <a:xfrm rot="17433948" flipH="1" flipV="1">
            <a:off x="8649522" y="1757646"/>
            <a:ext cx="533686" cy="84277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43">
            <a:extLst>
              <a:ext uri="{FF2B5EF4-FFF2-40B4-BE49-F238E27FC236}">
                <a16:creationId xmlns:a16="http://schemas.microsoft.com/office/drawing/2014/main" id="{6EB8E390-4E04-413B-B8A6-88B1E2E47142}"/>
              </a:ext>
            </a:extLst>
          </p:cNvPr>
          <p:cNvSpPr txBox="1">
            <a:spLocks noChangeArrowheads="1"/>
          </p:cNvSpPr>
          <p:nvPr/>
        </p:nvSpPr>
        <p:spPr bwMode="auto">
          <a:xfrm>
            <a:off x="381000" y="4755652"/>
            <a:ext cx="11430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just" fontAlgn="base">
              <a:spcBef>
                <a:spcPct val="0"/>
              </a:spcBef>
              <a:spcAft>
                <a:spcPct val="0"/>
              </a:spcAft>
            </a:pPr>
            <a:r>
              <a:rPr lang="en-US" altLang="en-US" sz="3200" b="0" dirty="0">
                <a:solidFill>
                  <a:srgbClr val="FF0000"/>
                </a:solidFill>
                <a:latin typeface="Times New Roman" panose="02020603050405020304" pitchFamily="18" charset="0"/>
                <a:sym typeface="Wingdings" panose="05000000000000000000" pitchFamily="2" charset="2"/>
              </a:rPr>
              <a:t> </a:t>
            </a:r>
            <a:r>
              <a:rPr lang="en-US" altLang="en-US" sz="3200" b="0" dirty="0" err="1">
                <a:solidFill>
                  <a:srgbClr val="FF0000"/>
                </a:solidFill>
                <a:latin typeface="Times New Roman" panose="02020603050405020304" pitchFamily="18" charset="0"/>
                <a:sym typeface="Wingdings" panose="05000000000000000000" pitchFamily="2" charset="2"/>
              </a:rPr>
              <a:t>Niềm</a:t>
            </a:r>
            <a:r>
              <a:rPr lang="en-US" altLang="en-US" sz="3200" b="0" dirty="0">
                <a:solidFill>
                  <a:srgbClr val="FF0000"/>
                </a:solidFill>
                <a:latin typeface="Times New Roman" panose="02020603050405020304" pitchFamily="18" charset="0"/>
                <a:sym typeface="Wingdings" panose="05000000000000000000" pitchFamily="2" charset="2"/>
              </a:rPr>
              <a:t> khao </a:t>
            </a:r>
            <a:r>
              <a:rPr lang="en-US" altLang="en-US" sz="3200" b="0" dirty="0" err="1">
                <a:solidFill>
                  <a:srgbClr val="FF0000"/>
                </a:solidFill>
                <a:latin typeface="Times New Roman" panose="02020603050405020304" pitchFamily="18" charset="0"/>
                <a:sym typeface="Wingdings" panose="05000000000000000000" pitchFamily="2" charset="2"/>
              </a:rPr>
              <a:t>khát</a:t>
            </a:r>
            <a:r>
              <a:rPr lang="en-US" altLang="en-US" sz="3200" b="0" dirty="0">
                <a:solidFill>
                  <a:srgbClr val="FF0000"/>
                </a:solidFill>
                <a:latin typeface="Times New Roman" panose="02020603050405020304" pitchFamily="18" charset="0"/>
                <a:sym typeface="Wingdings" panose="05000000000000000000" pitchFamily="2" charset="2"/>
              </a:rPr>
              <a:t> </a:t>
            </a:r>
            <a:r>
              <a:rPr lang="en-US" altLang="en-US" sz="3200" b="0" dirty="0" err="1">
                <a:solidFill>
                  <a:srgbClr val="FF0000"/>
                </a:solidFill>
                <a:latin typeface="Times New Roman" panose="02020603050405020304" pitchFamily="18" charset="0"/>
                <a:sym typeface="Wingdings" panose="05000000000000000000" pitchFamily="2" charset="2"/>
              </a:rPr>
              <a:t>cháy</a:t>
            </a:r>
            <a:r>
              <a:rPr lang="en-US" altLang="en-US" sz="3200" b="0" dirty="0">
                <a:solidFill>
                  <a:srgbClr val="FF0000"/>
                </a:solidFill>
                <a:latin typeface="Times New Roman" panose="02020603050405020304" pitchFamily="18" charset="0"/>
                <a:sym typeface="Wingdings" panose="05000000000000000000" pitchFamily="2" charset="2"/>
              </a:rPr>
              <a:t> </a:t>
            </a:r>
            <a:r>
              <a:rPr lang="en-US" altLang="en-US" sz="3200" b="0" dirty="0" err="1">
                <a:solidFill>
                  <a:srgbClr val="FF0000"/>
                </a:solidFill>
                <a:latin typeface="Times New Roman" panose="02020603050405020304" pitchFamily="18" charset="0"/>
                <a:sym typeface="Wingdings" panose="05000000000000000000" pitchFamily="2" charset="2"/>
              </a:rPr>
              <a:t>bỏng</a:t>
            </a:r>
            <a:r>
              <a:rPr lang="en-US" altLang="en-US" sz="3200" b="0" dirty="0">
                <a:solidFill>
                  <a:srgbClr val="FF0000"/>
                </a:solidFill>
                <a:latin typeface="Times New Roman" panose="02020603050405020304" pitchFamily="18" charset="0"/>
                <a:sym typeface="Wingdings" panose="05000000000000000000" pitchFamily="2" charset="2"/>
              </a:rPr>
              <a:t> </a:t>
            </a:r>
            <a:r>
              <a:rPr lang="en-US" altLang="en-US" sz="3200" b="0" dirty="0" err="1">
                <a:solidFill>
                  <a:srgbClr val="FF0000"/>
                </a:solidFill>
                <a:latin typeface="Times New Roman" panose="02020603050405020304" pitchFamily="18" charset="0"/>
                <a:sym typeface="Wingdings" panose="05000000000000000000" pitchFamily="2" charset="2"/>
              </a:rPr>
              <a:t>muốn</a:t>
            </a:r>
            <a:r>
              <a:rPr lang="en-US" altLang="en-US" sz="3200" b="0" dirty="0">
                <a:solidFill>
                  <a:srgbClr val="FF0000"/>
                </a:solidFill>
                <a:latin typeface="Times New Roman" panose="02020603050405020304" pitchFamily="18" charset="0"/>
                <a:sym typeface="Wingdings" panose="05000000000000000000" pitchFamily="2" charset="2"/>
              </a:rPr>
              <a:t> </a:t>
            </a:r>
            <a:r>
              <a:rPr lang="en-US" altLang="en-US" sz="3200" b="0" dirty="0" err="1">
                <a:solidFill>
                  <a:srgbClr val="FF0000"/>
                </a:solidFill>
                <a:latin typeface="Times New Roman" panose="02020603050405020304" pitchFamily="18" charset="0"/>
                <a:sym typeface="Wingdings" panose="05000000000000000000" pitchFamily="2" charset="2"/>
              </a:rPr>
              <a:t>thoát</a:t>
            </a:r>
            <a:r>
              <a:rPr lang="en-US" altLang="en-US" sz="3200" b="0" dirty="0">
                <a:solidFill>
                  <a:srgbClr val="FF0000"/>
                </a:solidFill>
                <a:latin typeface="Times New Roman" panose="02020603050405020304" pitchFamily="18" charset="0"/>
                <a:sym typeface="Wingdings" panose="05000000000000000000" pitchFamily="2" charset="2"/>
              </a:rPr>
              <a:t> </a:t>
            </a:r>
            <a:r>
              <a:rPr lang="en-US" altLang="en-US" sz="3200" b="0" dirty="0" err="1">
                <a:solidFill>
                  <a:srgbClr val="FF0000"/>
                </a:solidFill>
                <a:latin typeface="Times New Roman" panose="02020603050405020304" pitchFamily="18" charset="0"/>
                <a:sym typeface="Wingdings" panose="05000000000000000000" pitchFamily="2" charset="2"/>
              </a:rPr>
              <a:t>khỏi</a:t>
            </a:r>
            <a:r>
              <a:rPr lang="en-US" altLang="en-US" sz="3200" b="0" dirty="0">
                <a:solidFill>
                  <a:srgbClr val="FF0000"/>
                </a:solidFill>
                <a:latin typeface="Times New Roman" panose="02020603050405020304" pitchFamily="18" charset="0"/>
                <a:sym typeface="Wingdings" panose="05000000000000000000" pitchFamily="2" charset="2"/>
              </a:rPr>
              <a:t> </a:t>
            </a:r>
            <a:r>
              <a:rPr lang="en-US" altLang="en-US" sz="3200" b="0" dirty="0" err="1">
                <a:solidFill>
                  <a:srgbClr val="FF0000"/>
                </a:solidFill>
                <a:latin typeface="Times New Roman" panose="02020603050405020304" pitchFamily="18" charset="0"/>
                <a:sym typeface="Wingdings" panose="05000000000000000000" pitchFamily="2" charset="2"/>
              </a:rPr>
              <a:t>tù</a:t>
            </a:r>
            <a:r>
              <a:rPr lang="en-US" altLang="en-US" sz="3200" b="0" dirty="0">
                <a:solidFill>
                  <a:srgbClr val="FF0000"/>
                </a:solidFill>
                <a:latin typeface="Times New Roman" panose="02020603050405020304" pitchFamily="18" charset="0"/>
                <a:sym typeface="Wingdings" panose="05000000000000000000" pitchFamily="2" charset="2"/>
              </a:rPr>
              <a:t> </a:t>
            </a:r>
            <a:r>
              <a:rPr lang="en-US" altLang="en-US" sz="3200" b="0" dirty="0" err="1">
                <a:solidFill>
                  <a:srgbClr val="FF0000"/>
                </a:solidFill>
                <a:latin typeface="Times New Roman" panose="02020603050405020304" pitchFamily="18" charset="0"/>
                <a:sym typeface="Wingdings" panose="05000000000000000000" pitchFamily="2" charset="2"/>
              </a:rPr>
              <a:t>ngục</a:t>
            </a:r>
            <a:r>
              <a:rPr lang="en-US" altLang="en-US" sz="3200" b="0" dirty="0">
                <a:solidFill>
                  <a:srgbClr val="FF0000"/>
                </a:solidFill>
                <a:latin typeface="Times New Roman" panose="02020603050405020304" pitchFamily="18" charset="0"/>
                <a:sym typeface="Wingdings" panose="05000000000000000000" pitchFamily="2" charset="2"/>
              </a:rPr>
              <a:t>, </a:t>
            </a:r>
            <a:r>
              <a:rPr lang="en-US" altLang="en-US" sz="3200" b="0" dirty="0" err="1">
                <a:solidFill>
                  <a:srgbClr val="FF0000"/>
                </a:solidFill>
                <a:latin typeface="Times New Roman" panose="02020603050405020304" pitchFamily="18" charset="0"/>
                <a:sym typeface="Wingdings" panose="05000000000000000000" pitchFamily="2" charset="2"/>
              </a:rPr>
              <a:t>trở</a:t>
            </a:r>
            <a:r>
              <a:rPr lang="en-US" altLang="en-US" sz="3200" b="0" dirty="0">
                <a:solidFill>
                  <a:srgbClr val="FF0000"/>
                </a:solidFill>
                <a:latin typeface="Times New Roman" panose="02020603050405020304" pitchFamily="18" charset="0"/>
                <a:sym typeface="Wingdings" panose="05000000000000000000" pitchFamily="2" charset="2"/>
              </a:rPr>
              <a:t> </a:t>
            </a:r>
            <a:r>
              <a:rPr lang="en-US" altLang="en-US" sz="3200" b="0" dirty="0" err="1">
                <a:solidFill>
                  <a:srgbClr val="FF0000"/>
                </a:solidFill>
                <a:latin typeface="Times New Roman" panose="02020603050405020304" pitchFamily="18" charset="0"/>
                <a:sym typeface="Wingdings" panose="05000000000000000000" pitchFamily="2" charset="2"/>
              </a:rPr>
              <a:t>về</a:t>
            </a:r>
            <a:r>
              <a:rPr lang="en-US" altLang="en-US" sz="3200" b="0" dirty="0">
                <a:solidFill>
                  <a:srgbClr val="FF0000"/>
                </a:solidFill>
                <a:latin typeface="Times New Roman" panose="02020603050405020304" pitchFamily="18" charset="0"/>
                <a:sym typeface="Wingdings" panose="05000000000000000000" pitchFamily="2" charset="2"/>
              </a:rPr>
              <a:t> </a:t>
            </a:r>
            <a:r>
              <a:rPr lang="en-US" altLang="en-US" sz="3200" b="0" dirty="0" err="1">
                <a:solidFill>
                  <a:srgbClr val="FF0000"/>
                </a:solidFill>
                <a:latin typeface="Times New Roman" panose="02020603050405020304" pitchFamily="18" charset="0"/>
                <a:sym typeface="Wingdings" panose="05000000000000000000" pitchFamily="2" charset="2"/>
              </a:rPr>
              <a:t>sống</a:t>
            </a:r>
            <a:r>
              <a:rPr lang="en-US" altLang="en-US" sz="3200" b="0" dirty="0">
                <a:solidFill>
                  <a:srgbClr val="FF0000"/>
                </a:solidFill>
                <a:latin typeface="Times New Roman" panose="02020603050405020304" pitchFamily="18" charset="0"/>
                <a:sym typeface="Wingdings" panose="05000000000000000000" pitchFamily="2" charset="2"/>
              </a:rPr>
              <a:t> </a:t>
            </a:r>
            <a:r>
              <a:rPr lang="en-US" altLang="en-US" sz="3200" b="0" dirty="0" err="1">
                <a:solidFill>
                  <a:srgbClr val="FF0000"/>
                </a:solidFill>
                <a:latin typeface="Times New Roman" panose="02020603050405020304" pitchFamily="18" charset="0"/>
                <a:sym typeface="Wingdings" panose="05000000000000000000" pitchFamily="2" charset="2"/>
              </a:rPr>
              <a:t>tự</a:t>
            </a:r>
            <a:r>
              <a:rPr lang="en-US" altLang="en-US" sz="3200" b="0" dirty="0">
                <a:solidFill>
                  <a:srgbClr val="FF0000"/>
                </a:solidFill>
                <a:latin typeface="Times New Roman" panose="02020603050405020304" pitchFamily="18" charset="0"/>
                <a:sym typeface="Wingdings" panose="05000000000000000000" pitchFamily="2" charset="2"/>
              </a:rPr>
              <a:t> do ở </a:t>
            </a:r>
            <a:r>
              <a:rPr lang="en-US" altLang="en-US" sz="3200" b="0" dirty="0" err="1">
                <a:solidFill>
                  <a:srgbClr val="FF0000"/>
                </a:solidFill>
                <a:latin typeface="Times New Roman" panose="02020603050405020304" pitchFamily="18" charset="0"/>
                <a:sym typeface="Wingdings" panose="05000000000000000000" pitchFamily="2" charset="2"/>
              </a:rPr>
              <a:t>bên</a:t>
            </a:r>
            <a:r>
              <a:rPr lang="en-US" altLang="en-US" sz="3200" b="0" dirty="0">
                <a:solidFill>
                  <a:srgbClr val="FF0000"/>
                </a:solidFill>
                <a:latin typeface="Times New Roman" panose="02020603050405020304" pitchFamily="18" charset="0"/>
                <a:sym typeface="Wingdings" panose="05000000000000000000" pitchFamily="2" charset="2"/>
              </a:rPr>
              <a:t> </a:t>
            </a:r>
            <a:r>
              <a:rPr lang="en-US" altLang="en-US" sz="3200" b="0" dirty="0" err="1">
                <a:solidFill>
                  <a:srgbClr val="FF0000"/>
                </a:solidFill>
                <a:latin typeface="Times New Roman" panose="02020603050405020304" pitchFamily="18" charset="0"/>
                <a:sym typeface="Wingdings" panose="05000000000000000000" pitchFamily="2" charset="2"/>
              </a:rPr>
              <a:t>ngoài</a:t>
            </a:r>
            <a:r>
              <a:rPr lang="en-US" altLang="en-US" sz="3200" b="0" dirty="0">
                <a:solidFill>
                  <a:srgbClr val="FF0000"/>
                </a:solidFill>
                <a:latin typeface="Times New Roman" panose="02020603050405020304" pitchFamily="18" charset="0"/>
                <a:sym typeface="Wingdings" panose="05000000000000000000" pitchFamily="2" charset="2"/>
              </a:rPr>
              <a:t> </a:t>
            </a:r>
            <a:r>
              <a:rPr lang="en-US" altLang="en-US" sz="3200" b="0" dirty="0" err="1">
                <a:solidFill>
                  <a:srgbClr val="FF0000"/>
                </a:solidFill>
                <a:latin typeface="Times New Roman" panose="02020603050405020304" pitchFamily="18" charset="0"/>
                <a:sym typeface="Wingdings" panose="05000000000000000000" pitchFamily="2" charset="2"/>
              </a:rPr>
              <a:t>của</a:t>
            </a:r>
            <a:r>
              <a:rPr lang="en-US" altLang="en-US" sz="3200" b="0" dirty="0">
                <a:solidFill>
                  <a:srgbClr val="FF0000"/>
                </a:solidFill>
                <a:latin typeface="Times New Roman" panose="02020603050405020304" pitchFamily="18" charset="0"/>
                <a:sym typeface="Wingdings" panose="05000000000000000000" pitchFamily="2" charset="2"/>
              </a:rPr>
              <a:t> </a:t>
            </a:r>
            <a:r>
              <a:rPr lang="en-US" altLang="en-US" sz="3200" b="0" dirty="0" err="1">
                <a:solidFill>
                  <a:srgbClr val="FF0000"/>
                </a:solidFill>
                <a:latin typeface="Times New Roman" panose="02020603050405020304" pitchFamily="18" charset="0"/>
                <a:sym typeface="Wingdings" panose="05000000000000000000" pitchFamily="2" charset="2"/>
              </a:rPr>
              <a:t>người</a:t>
            </a:r>
            <a:r>
              <a:rPr lang="en-US" altLang="en-US" sz="3200" b="0" dirty="0">
                <a:solidFill>
                  <a:srgbClr val="FF0000"/>
                </a:solidFill>
                <a:latin typeface="Times New Roman" panose="02020603050405020304" pitchFamily="18" charset="0"/>
                <a:sym typeface="Wingdings" panose="05000000000000000000" pitchFamily="2" charset="2"/>
              </a:rPr>
              <a:t> </a:t>
            </a:r>
            <a:r>
              <a:rPr lang="en-US" altLang="en-US" sz="3200" b="0" dirty="0" err="1">
                <a:solidFill>
                  <a:srgbClr val="FF0000"/>
                </a:solidFill>
                <a:latin typeface="Times New Roman" panose="02020603050405020304" pitchFamily="18" charset="0"/>
                <a:sym typeface="Wingdings" panose="05000000000000000000" pitchFamily="2" charset="2"/>
              </a:rPr>
              <a:t>tù</a:t>
            </a:r>
            <a:r>
              <a:rPr lang="en-US" altLang="en-US" sz="3200" b="0" dirty="0">
                <a:solidFill>
                  <a:srgbClr val="FF0000"/>
                </a:solidFill>
                <a:latin typeface="Times New Roman" panose="02020603050405020304" pitchFamily="18" charset="0"/>
                <a:sym typeface="Wingdings" panose="05000000000000000000" pitchFamily="2" charset="2"/>
              </a:rPr>
              <a:t> </a:t>
            </a:r>
            <a:r>
              <a:rPr lang="en-US" altLang="en-US" sz="3200" b="0" dirty="0" err="1">
                <a:solidFill>
                  <a:srgbClr val="FF0000"/>
                </a:solidFill>
                <a:latin typeface="Times New Roman" panose="02020603050405020304" pitchFamily="18" charset="0"/>
                <a:sym typeface="Wingdings" panose="05000000000000000000" pitchFamily="2" charset="2"/>
              </a:rPr>
              <a:t>cách</a:t>
            </a:r>
            <a:r>
              <a:rPr lang="en-US" altLang="en-US" sz="3200" b="0" dirty="0">
                <a:solidFill>
                  <a:srgbClr val="FF0000"/>
                </a:solidFill>
                <a:latin typeface="Times New Roman" panose="02020603050405020304" pitchFamily="18" charset="0"/>
                <a:sym typeface="Wingdings" panose="05000000000000000000" pitchFamily="2" charset="2"/>
              </a:rPr>
              <a:t> </a:t>
            </a:r>
            <a:r>
              <a:rPr lang="en-US" altLang="en-US" sz="3200" b="0" dirty="0" err="1">
                <a:solidFill>
                  <a:srgbClr val="FF0000"/>
                </a:solidFill>
                <a:latin typeface="Times New Roman" panose="02020603050405020304" pitchFamily="18" charset="0"/>
                <a:sym typeface="Wingdings" panose="05000000000000000000" pitchFamily="2" charset="2"/>
              </a:rPr>
              <a:t>mạng</a:t>
            </a:r>
            <a:endParaRPr lang="en-US" altLang="en-US" sz="3200" b="0" dirty="0">
              <a:solidFill>
                <a:srgbClr val="FF0000"/>
              </a:solidFill>
              <a:latin typeface="Times New Roman" panose="02020603050405020304" pitchFamily="18" charset="0"/>
            </a:endParaRPr>
          </a:p>
        </p:txBody>
      </p:sp>
      <p:sp>
        <p:nvSpPr>
          <p:cNvPr id="14" name="Rectangle 13">
            <a:extLst>
              <a:ext uri="{FF2B5EF4-FFF2-40B4-BE49-F238E27FC236}">
                <a16:creationId xmlns:a16="http://schemas.microsoft.com/office/drawing/2014/main" id="{1D79A523-3489-4D02-BCB5-1B672D7EA979}"/>
              </a:ext>
            </a:extLst>
          </p:cNvPr>
          <p:cNvSpPr>
            <a:spLocks noChangeArrowheads="1"/>
          </p:cNvSpPr>
          <p:nvPr/>
        </p:nvSpPr>
        <p:spPr bwMode="auto">
          <a:xfrm>
            <a:off x="381000" y="4067936"/>
            <a:ext cx="83138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just" fontAlgn="base">
              <a:spcBef>
                <a:spcPct val="0"/>
              </a:spcBef>
              <a:spcAft>
                <a:spcPct val="0"/>
              </a:spcAft>
            </a:pPr>
            <a:r>
              <a:rPr lang="en-US" altLang="en-US" sz="3200" b="0" dirty="0">
                <a:solidFill>
                  <a:srgbClr val="002060"/>
                </a:solidFill>
                <a:latin typeface="Times New Roman" panose="02020603050405020304" pitchFamily="18" charset="0"/>
                <a:sym typeface="Wingdings" panose="05000000000000000000" pitchFamily="2" charset="2"/>
              </a:rPr>
              <a:t></a:t>
            </a:r>
            <a:r>
              <a:rPr lang="en-US" altLang="en-US" sz="3200" b="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0" dirty="0" err="1">
                <a:solidFill>
                  <a:srgbClr val="002060"/>
                </a:solidFill>
                <a:latin typeface="Times New Roman" panose="02020603050405020304" pitchFamily="18" charset="0"/>
                <a:cs typeface="Times New Roman" panose="02020603050405020304" pitchFamily="18" charset="0"/>
              </a:rPr>
              <a:t>Đau</a:t>
            </a:r>
            <a:r>
              <a:rPr lang="en-US" altLang="en-US" sz="3200" b="0" dirty="0">
                <a:solidFill>
                  <a:srgbClr val="002060"/>
                </a:solidFill>
                <a:latin typeface="Times New Roman" panose="02020603050405020304" pitchFamily="18" charset="0"/>
                <a:cs typeface="Times New Roman" panose="02020603050405020304" pitchFamily="18" charset="0"/>
              </a:rPr>
              <a:t> </a:t>
            </a:r>
            <a:r>
              <a:rPr lang="en-US" altLang="en-US" sz="3200" b="0" dirty="0" err="1">
                <a:solidFill>
                  <a:srgbClr val="002060"/>
                </a:solidFill>
                <a:latin typeface="Times New Roman" panose="02020603050405020304" pitchFamily="18" charset="0"/>
                <a:cs typeface="Times New Roman" panose="02020603050405020304" pitchFamily="18" charset="0"/>
              </a:rPr>
              <a:t>khổ,u</a:t>
            </a:r>
            <a:r>
              <a:rPr lang="en-US" altLang="en-US" sz="3200" b="0" dirty="0">
                <a:solidFill>
                  <a:srgbClr val="002060"/>
                </a:solidFill>
                <a:latin typeface="Times New Roman" panose="02020603050405020304" pitchFamily="18" charset="0"/>
                <a:cs typeface="Times New Roman" panose="02020603050405020304" pitchFamily="18" charset="0"/>
              </a:rPr>
              <a:t> </a:t>
            </a:r>
            <a:r>
              <a:rPr lang="en-US" altLang="en-US" sz="3200" b="0" dirty="0" err="1">
                <a:solidFill>
                  <a:srgbClr val="002060"/>
                </a:solidFill>
                <a:latin typeface="Times New Roman" panose="02020603050405020304" pitchFamily="18" charset="0"/>
                <a:cs typeface="Times New Roman" panose="02020603050405020304" pitchFamily="18" charset="0"/>
              </a:rPr>
              <a:t>uất</a:t>
            </a:r>
            <a:r>
              <a:rPr lang="en-US" altLang="en-US" sz="3200" b="0" dirty="0">
                <a:solidFill>
                  <a:srgbClr val="002060"/>
                </a:solidFill>
                <a:latin typeface="Times New Roman" panose="02020603050405020304" pitchFamily="18" charset="0"/>
                <a:cs typeface="Times New Roman" panose="02020603050405020304" pitchFamily="18" charset="0"/>
              </a:rPr>
              <a:t>, </a:t>
            </a:r>
            <a:r>
              <a:rPr lang="en-US" altLang="en-US" sz="3200" b="0" dirty="0" err="1">
                <a:solidFill>
                  <a:srgbClr val="002060"/>
                </a:solidFill>
                <a:latin typeface="Times New Roman" panose="02020603050405020304" pitchFamily="18" charset="0"/>
                <a:cs typeface="Times New Roman" panose="02020603050405020304" pitchFamily="18" charset="0"/>
              </a:rPr>
              <a:t>ngột</a:t>
            </a:r>
            <a:r>
              <a:rPr lang="en-US" altLang="en-US" sz="3200" b="0" dirty="0">
                <a:solidFill>
                  <a:srgbClr val="002060"/>
                </a:solidFill>
                <a:latin typeface="Times New Roman" panose="02020603050405020304" pitchFamily="18" charset="0"/>
                <a:cs typeface="Times New Roman" panose="02020603050405020304" pitchFamily="18" charset="0"/>
              </a:rPr>
              <a:t> </a:t>
            </a:r>
            <a:r>
              <a:rPr lang="en-US" altLang="en-US" sz="3200" b="0" dirty="0" err="1">
                <a:solidFill>
                  <a:srgbClr val="002060"/>
                </a:solidFill>
                <a:latin typeface="Times New Roman" panose="02020603050405020304" pitchFamily="18" charset="0"/>
                <a:cs typeface="Times New Roman" panose="02020603050405020304" pitchFamily="18" charset="0"/>
              </a:rPr>
              <a:t>ngạt</a:t>
            </a:r>
            <a:r>
              <a:rPr lang="en-US" altLang="en-US" sz="3200" b="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0510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diamond(in)">
                                      <p:cBhvr>
                                        <p:cTn id="29" dur="20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3"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inus Sign 5">
            <a:extLst>
              <a:ext uri="{FF2B5EF4-FFF2-40B4-BE49-F238E27FC236}">
                <a16:creationId xmlns:a16="http://schemas.microsoft.com/office/drawing/2014/main" id="{C33D9AB1-C673-47D1-A57F-A37077AC4EFC}"/>
              </a:ext>
            </a:extLst>
          </p:cNvPr>
          <p:cNvSpPr/>
          <p:nvPr/>
        </p:nvSpPr>
        <p:spPr>
          <a:xfrm rot="21300000">
            <a:off x="-1146186" y="2653699"/>
            <a:ext cx="14263791" cy="1767066"/>
          </a:xfrm>
          <a:prstGeom prst="mathMinus">
            <a:avLst/>
          </a:prstGeom>
          <a:solidFill>
            <a:srgbClr val="FFC000"/>
          </a:solidFil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8" name="Freeform: Shape 7">
            <a:extLst>
              <a:ext uri="{FF2B5EF4-FFF2-40B4-BE49-F238E27FC236}">
                <a16:creationId xmlns:a16="http://schemas.microsoft.com/office/drawing/2014/main" id="{9BA9E217-4377-4A3F-9E6A-25B09F7D2AE1}"/>
              </a:ext>
            </a:extLst>
          </p:cNvPr>
          <p:cNvSpPr/>
          <p:nvPr/>
        </p:nvSpPr>
        <p:spPr>
          <a:xfrm>
            <a:off x="6339840" y="719666"/>
            <a:ext cx="2600960" cy="2275840"/>
          </a:xfrm>
          <a:custGeom>
            <a:avLst/>
            <a:gdLst>
              <a:gd name="connsiteX0" fmla="*/ 0 w 2600960"/>
              <a:gd name="connsiteY0" fmla="*/ 0 h 2275840"/>
              <a:gd name="connsiteX1" fmla="*/ 2600960 w 2600960"/>
              <a:gd name="connsiteY1" fmla="*/ 0 h 2275840"/>
              <a:gd name="connsiteX2" fmla="*/ 2600960 w 2600960"/>
              <a:gd name="connsiteY2" fmla="*/ 2275840 h 2275840"/>
              <a:gd name="connsiteX3" fmla="*/ 0 w 2600960"/>
              <a:gd name="connsiteY3" fmla="*/ 2275840 h 2275840"/>
              <a:gd name="connsiteX4" fmla="*/ 0 w 2600960"/>
              <a:gd name="connsiteY4" fmla="*/ 0 h 2275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0960" h="2275840">
                <a:moveTo>
                  <a:pt x="0" y="0"/>
                </a:moveTo>
                <a:lnTo>
                  <a:pt x="2600960" y="0"/>
                </a:lnTo>
                <a:lnTo>
                  <a:pt x="2600960" y="2275840"/>
                </a:lnTo>
                <a:lnTo>
                  <a:pt x="0" y="22758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26720" tIns="426720" rIns="426720" bIns="426720" numCol="1" spcCol="1270" anchor="ctr" anchorCtr="0">
            <a:noAutofit/>
          </a:bodyPr>
          <a:lstStyle/>
          <a:p>
            <a:pPr marL="0" lvl="0" indent="0" algn="ctr" defTabSz="2667000">
              <a:lnSpc>
                <a:spcPct val="90000"/>
              </a:lnSpc>
              <a:spcBef>
                <a:spcPct val="0"/>
              </a:spcBef>
              <a:spcAft>
                <a:spcPct val="35000"/>
              </a:spcAft>
              <a:buNone/>
            </a:pPr>
            <a:endParaRPr lang="en-US" sz="6000" kern="1200"/>
          </a:p>
        </p:txBody>
      </p:sp>
      <p:sp>
        <p:nvSpPr>
          <p:cNvPr id="10" name="Freeform: Shape 9">
            <a:extLst>
              <a:ext uri="{FF2B5EF4-FFF2-40B4-BE49-F238E27FC236}">
                <a16:creationId xmlns:a16="http://schemas.microsoft.com/office/drawing/2014/main" id="{77E58805-6CC2-461C-8827-33F45FFFE789}"/>
              </a:ext>
            </a:extLst>
          </p:cNvPr>
          <p:cNvSpPr/>
          <p:nvPr/>
        </p:nvSpPr>
        <p:spPr>
          <a:xfrm>
            <a:off x="3251200" y="3862492"/>
            <a:ext cx="2600960" cy="2275840"/>
          </a:xfrm>
          <a:custGeom>
            <a:avLst/>
            <a:gdLst>
              <a:gd name="connsiteX0" fmla="*/ 0 w 2600960"/>
              <a:gd name="connsiteY0" fmla="*/ 0 h 2275840"/>
              <a:gd name="connsiteX1" fmla="*/ 2600960 w 2600960"/>
              <a:gd name="connsiteY1" fmla="*/ 0 h 2275840"/>
              <a:gd name="connsiteX2" fmla="*/ 2600960 w 2600960"/>
              <a:gd name="connsiteY2" fmla="*/ 2275840 h 2275840"/>
              <a:gd name="connsiteX3" fmla="*/ 0 w 2600960"/>
              <a:gd name="connsiteY3" fmla="*/ 2275840 h 2275840"/>
              <a:gd name="connsiteX4" fmla="*/ 0 w 2600960"/>
              <a:gd name="connsiteY4" fmla="*/ 0 h 2275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0960" h="2275840">
                <a:moveTo>
                  <a:pt x="0" y="0"/>
                </a:moveTo>
                <a:lnTo>
                  <a:pt x="2600960" y="0"/>
                </a:lnTo>
                <a:lnTo>
                  <a:pt x="2600960" y="2275840"/>
                </a:lnTo>
                <a:lnTo>
                  <a:pt x="0" y="22758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26720" tIns="426720" rIns="426720" bIns="426720" numCol="1" spcCol="1270" anchor="ctr" anchorCtr="0">
            <a:noAutofit/>
          </a:bodyPr>
          <a:lstStyle/>
          <a:p>
            <a:pPr marL="0" lvl="0" indent="0" algn="ctr" defTabSz="2667000">
              <a:lnSpc>
                <a:spcPct val="90000"/>
              </a:lnSpc>
              <a:spcBef>
                <a:spcPct val="0"/>
              </a:spcBef>
              <a:spcAft>
                <a:spcPct val="35000"/>
              </a:spcAft>
              <a:buNone/>
            </a:pPr>
            <a:endParaRPr lang="en-US" sz="6000" kern="1200"/>
          </a:p>
        </p:txBody>
      </p:sp>
      <p:pic>
        <p:nvPicPr>
          <p:cNvPr id="6146" name="Picture 2" descr="Vector chim hót - Free.Vector6.com">
            <a:extLst>
              <a:ext uri="{FF2B5EF4-FFF2-40B4-BE49-F238E27FC236}">
                <a16:creationId xmlns:a16="http://schemas.microsoft.com/office/drawing/2014/main" id="{4C306481-B35E-4F08-A4A4-B330468D65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9058791" y="3579455"/>
            <a:ext cx="2918250" cy="2882643"/>
          </a:xfrm>
          <a:prstGeom prst="rect">
            <a:avLst/>
          </a:prstGeom>
          <a:noFill/>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501C26A-A96F-4731-9D23-A2BE44927FC8}"/>
              </a:ext>
            </a:extLst>
          </p:cNvPr>
          <p:cNvSpPr txBox="1"/>
          <p:nvPr/>
        </p:nvSpPr>
        <p:spPr>
          <a:xfrm rot="21337703">
            <a:off x="2409391" y="3047380"/>
            <a:ext cx="6885539" cy="923330"/>
          </a:xfrm>
          <a:prstGeom prst="rect">
            <a:avLst/>
          </a:prstGeom>
          <a:noFill/>
        </p:spPr>
        <p:txBody>
          <a:bodyPr wrap="none" rtlCol="0">
            <a:spAutoFit/>
          </a:bodyPr>
          <a:lstStyle/>
          <a:p>
            <a:r>
              <a:rPr lang="vi-VN" sz="5400" b="1" dirty="0">
                <a:solidFill>
                  <a:srgbClr val="FF0000"/>
                </a:solidFill>
                <a:latin typeface="Times New Roman" panose="02020603050405020304" pitchFamily="18" charset="0"/>
                <a:cs typeface="Times New Roman" panose="02020603050405020304" pitchFamily="18" charset="0"/>
              </a:rPr>
              <a:t>TI</a:t>
            </a:r>
            <a:r>
              <a:rPr lang="en-US" sz="5400" b="1" dirty="0">
                <a:solidFill>
                  <a:srgbClr val="FF0000"/>
                </a:solidFill>
                <a:latin typeface="Times New Roman" panose="02020603050405020304" pitchFamily="18" charset="0"/>
                <a:cs typeface="Times New Roman" panose="02020603050405020304" pitchFamily="18" charset="0"/>
              </a:rPr>
              <a:t>Ế</a:t>
            </a:r>
            <a:r>
              <a:rPr lang="vi-VN" sz="5400" b="1" dirty="0">
                <a:solidFill>
                  <a:srgbClr val="FF0000"/>
                </a:solidFill>
                <a:latin typeface="Times New Roman" panose="02020603050405020304" pitchFamily="18" charset="0"/>
                <a:cs typeface="Times New Roman" panose="02020603050405020304" pitchFamily="18" charset="0"/>
              </a:rPr>
              <a:t>NG CHIM TU HÚ</a:t>
            </a:r>
            <a:endParaRPr lang="en-US" sz="5400" b="1" dirty="0">
              <a:solidFill>
                <a:srgbClr val="FF0000"/>
              </a:solidFill>
              <a:latin typeface="Times New Roman" panose="02020603050405020304" pitchFamily="18" charset="0"/>
              <a:cs typeface="Times New Roman" panose="02020603050405020304" pitchFamily="18" charset="0"/>
            </a:endParaRPr>
          </a:p>
        </p:txBody>
      </p:sp>
      <p:pic>
        <p:nvPicPr>
          <p:cNvPr id="6148" name="Picture 4" descr="Ảnh vẽ màu nước con chim dễ thương | Thư viện stock vector đẹp miễn phí">
            <a:extLst>
              <a:ext uri="{FF2B5EF4-FFF2-40B4-BE49-F238E27FC236}">
                <a16:creationId xmlns:a16="http://schemas.microsoft.com/office/drawing/2014/main" id="{AD0E0B2A-95D6-4746-AECC-A72CFB2AE0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7" t="18675" r="-237"/>
          <a:stretch/>
        </p:blipFill>
        <p:spPr bwMode="auto">
          <a:xfrm>
            <a:off x="75618" y="0"/>
            <a:ext cx="3723035" cy="3003514"/>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2">
            <a:extLst>
              <a:ext uri="{FF2B5EF4-FFF2-40B4-BE49-F238E27FC236}">
                <a16:creationId xmlns:a16="http://schemas.microsoft.com/office/drawing/2014/main" id="{E8E5E66D-FF9D-4B6A-AF38-BC6298DFFC50}"/>
              </a:ext>
            </a:extLst>
          </p:cNvPr>
          <p:cNvSpPr txBox="1">
            <a:spLocks/>
          </p:cNvSpPr>
          <p:nvPr/>
        </p:nvSpPr>
        <p:spPr bwMode="auto">
          <a:xfrm>
            <a:off x="4643407" y="436629"/>
            <a:ext cx="756979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marR="0" lvl="0" indent="0" algn="just" defTabSz="914400" rtl="0" eaLnBrk="0" fontAlgn="base" latinLnBrk="0" hangingPunct="0">
              <a:lnSpc>
                <a:spcPct val="100000"/>
              </a:lnSpc>
              <a:spcBef>
                <a:spcPct val="20000"/>
              </a:spcBef>
              <a:spcAft>
                <a:spcPct val="0"/>
              </a:spcAft>
              <a:buClrTx/>
              <a:buSzTx/>
              <a:buFontTx/>
              <a:buNone/>
              <a:tabLst/>
              <a:defRPr/>
            </a:pPr>
            <a:r>
              <a:rPr kumimoji="0" lang="vi-VN" altLang="en-US" i="0" strike="noStrike" kern="0" cap="none" spc="0" normalizeH="0" baseline="0" noProof="0" dirty="0">
                <a:ln>
                  <a:noFill/>
                </a:ln>
                <a:solidFill>
                  <a:srgbClr val="0000FF"/>
                </a:solidFill>
                <a:effectLst/>
                <a:uLnTx/>
                <a:uFillTx/>
                <a:latin typeface="Times New Roman" pitchFamily="18" charset="0"/>
                <a:ea typeface="+mn-ea"/>
                <a:cs typeface="Times New Roman" pitchFamily="18" charset="0"/>
              </a:rPr>
              <a:t>***</a:t>
            </a:r>
            <a:r>
              <a:rPr kumimoji="0" lang="vi-VN" altLang="en-US" i="0" strike="noStrike" kern="0" cap="none" spc="0" normalizeH="0" noProof="0" dirty="0">
                <a:ln>
                  <a:noFill/>
                </a:ln>
                <a:solidFill>
                  <a:srgbClr val="0000FF"/>
                </a:solidFill>
                <a:effectLst/>
                <a:uLnTx/>
                <a:uFillTx/>
                <a:latin typeface="Times New Roman" pitchFamily="18" charset="0"/>
                <a:ea typeface="+mn-ea"/>
                <a:cs typeface="Times New Roman" pitchFamily="18" charset="0"/>
              </a:rPr>
              <a:t> </a:t>
            </a:r>
            <a:r>
              <a:rPr lang="vi-VN" altLang="en-US" kern="0" dirty="0">
                <a:solidFill>
                  <a:srgbClr val="0000FF"/>
                </a:solidFill>
                <a:latin typeface="Times New Roman" pitchFamily="18" charset="0"/>
                <a:cs typeface="Times New Roman" pitchFamily="18" charset="0"/>
              </a:rPr>
              <a:t>Ở </a:t>
            </a:r>
            <a:r>
              <a:rPr kumimoji="0" lang="en-US" altLang="en-US" i="0" strike="noStrike" kern="0" cap="none" spc="0" normalizeH="0" baseline="0" noProof="0" dirty="0" err="1">
                <a:ln>
                  <a:noFill/>
                </a:ln>
                <a:solidFill>
                  <a:srgbClr val="0000FF"/>
                </a:solidFill>
                <a:effectLst/>
                <a:uLnTx/>
                <a:uFillTx/>
                <a:latin typeface="Times New Roman" pitchFamily="18" charset="0"/>
                <a:ea typeface="+mn-ea"/>
                <a:cs typeface="Times New Roman" pitchFamily="18" charset="0"/>
              </a:rPr>
              <a:t>đầu</a:t>
            </a:r>
            <a:r>
              <a:rPr kumimoji="0" lang="en-US" altLang="en-US" i="0" strike="noStrike" kern="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altLang="en-US" i="0" strike="noStrike" kern="0" cap="none" spc="0" normalizeH="0" baseline="0" noProof="0" dirty="0" err="1">
                <a:ln>
                  <a:noFill/>
                </a:ln>
                <a:solidFill>
                  <a:srgbClr val="0000FF"/>
                </a:solidFill>
                <a:effectLst/>
                <a:uLnTx/>
                <a:uFillTx/>
                <a:latin typeface="Times New Roman" pitchFamily="18" charset="0"/>
                <a:ea typeface="+mn-ea"/>
                <a:cs typeface="Times New Roman" pitchFamily="18" charset="0"/>
              </a:rPr>
              <a:t>bài</a:t>
            </a:r>
            <a:r>
              <a:rPr kumimoji="0" lang="en-US" altLang="en-US" i="0" strike="noStrike" kern="0" cap="none" spc="0" normalizeH="0" baseline="0" noProof="0" dirty="0">
                <a:ln>
                  <a:noFill/>
                </a:ln>
                <a:solidFill>
                  <a:srgbClr val="0000FF"/>
                </a:solidFill>
                <a:effectLst/>
                <a:uLnTx/>
                <a:uFillTx/>
                <a:latin typeface="Times New Roman" pitchFamily="18" charset="0"/>
                <a:ea typeface="+mn-ea"/>
                <a:cs typeface="Times New Roman" pitchFamily="18" charset="0"/>
              </a:rPr>
              <a:t> </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b="1" i="0" u="none" strike="noStrike" kern="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altLang="en-US" i="1"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Khi con </a:t>
            </a:r>
            <a:r>
              <a:rPr kumimoji="0" lang="en-US" altLang="en-US" i="1" u="sng"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tu</a:t>
            </a:r>
            <a:r>
              <a:rPr kumimoji="0" lang="en-US" altLang="en-US" i="1" u="sng"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i="1" u="sng"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hú</a:t>
            </a:r>
            <a:r>
              <a:rPr kumimoji="0" lang="en-US" altLang="en-US" i="1" u="sng"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i="1" u="sng"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gọi</a:t>
            </a:r>
            <a:r>
              <a:rPr kumimoji="0" lang="en-US" altLang="en-US" i="1" u="sng"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i="1" u="sng"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bầy</a:t>
            </a:r>
            <a:r>
              <a:rPr kumimoji="0" lang="en-US" altLang="en-US" i="1"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i="0" u="none" strike="noStrike" kern="0" cap="none" spc="0" normalizeH="0" baseline="0" noProof="0" dirty="0">
                <a:ln>
                  <a:noFill/>
                </a:ln>
                <a:solidFill>
                  <a:srgbClr val="000000">
                    <a:lumMod val="85000"/>
                    <a:lumOff val="15000"/>
                  </a:srgbClr>
                </a:solidFill>
                <a:effectLst/>
                <a:uLnTx/>
                <a:uFillTx/>
                <a:latin typeface="Times New Roman" pitchFamily="18" charset="0"/>
                <a:ea typeface="+mn-ea"/>
                <a:cs typeface="Times New Roman" pitchFamily="18" charset="0"/>
              </a:rPr>
              <a:t>- </a:t>
            </a:r>
            <a:r>
              <a:rPr kumimoji="0" lang="en-US" altLang="en-US" i="0" u="none" strike="noStrike" kern="0" cap="none" spc="0" normalizeH="0" baseline="0" noProof="0" dirty="0" err="1">
                <a:ln>
                  <a:noFill/>
                </a:ln>
                <a:solidFill>
                  <a:srgbClr val="000000">
                    <a:lumMod val="85000"/>
                    <a:lumOff val="15000"/>
                  </a:srgbClr>
                </a:solidFill>
                <a:effectLst/>
                <a:uLnTx/>
                <a:uFillTx/>
                <a:latin typeface="Times New Roman" pitchFamily="18" charset="0"/>
                <a:ea typeface="+mn-ea"/>
                <a:cs typeface="Times New Roman" pitchFamily="18" charset="0"/>
              </a:rPr>
              <a:t>Là</a:t>
            </a:r>
            <a:r>
              <a:rPr kumimoji="0" lang="en-US" altLang="en-US" i="0" u="none" strike="noStrike" kern="0" cap="none" spc="0" normalizeH="0" baseline="0" noProof="0" dirty="0">
                <a:ln>
                  <a:noFill/>
                </a:ln>
                <a:solidFill>
                  <a:srgbClr val="000000">
                    <a:lumMod val="85000"/>
                    <a:lumOff val="15000"/>
                  </a:srgbClr>
                </a:solidFill>
                <a:effectLst/>
                <a:uLnTx/>
                <a:uFillTx/>
                <a:latin typeface="Times New Roman" pitchFamily="18" charset="0"/>
                <a:ea typeface="+mn-ea"/>
                <a:cs typeface="Times New Roman" pitchFamily="18" charset="0"/>
              </a:rPr>
              <a:t> </a:t>
            </a:r>
            <a:r>
              <a:rPr kumimoji="0" lang="en-US" altLang="en-US" i="0" u="none" strike="noStrike" kern="0" cap="none" spc="0" normalizeH="0" baseline="0" noProof="0" dirty="0" err="1">
                <a:ln>
                  <a:noFill/>
                </a:ln>
                <a:solidFill>
                  <a:srgbClr val="000000">
                    <a:lumMod val="85000"/>
                    <a:lumOff val="15000"/>
                  </a:srgbClr>
                </a:solidFill>
                <a:effectLst/>
                <a:uLnTx/>
                <a:uFillTx/>
                <a:latin typeface="Times New Roman" pitchFamily="18" charset="0"/>
                <a:ea typeface="+mn-ea"/>
                <a:cs typeface="Times New Roman" pitchFamily="18" charset="0"/>
              </a:rPr>
              <a:t>tiếng</a:t>
            </a:r>
            <a:r>
              <a:rPr kumimoji="0" lang="en-US" altLang="en-US" i="0" u="none" strike="noStrike" kern="0" cap="none" spc="0" normalizeH="0" baseline="0" noProof="0" dirty="0">
                <a:ln>
                  <a:noFill/>
                </a:ln>
                <a:solidFill>
                  <a:srgbClr val="000000">
                    <a:lumMod val="85000"/>
                    <a:lumOff val="15000"/>
                  </a:srgbClr>
                </a:solidFill>
                <a:effectLst/>
                <a:uLnTx/>
                <a:uFillTx/>
                <a:latin typeface="Times New Roman" pitchFamily="18" charset="0"/>
                <a:ea typeface="+mn-ea"/>
                <a:cs typeface="Times New Roman" pitchFamily="18" charset="0"/>
              </a:rPr>
              <a:t> </a:t>
            </a:r>
            <a:r>
              <a:rPr kumimoji="0" lang="en-US" altLang="en-US" i="0" u="none" strike="noStrike" kern="0" cap="none" spc="0" normalizeH="0" baseline="0" noProof="0" dirty="0" err="1">
                <a:ln>
                  <a:noFill/>
                </a:ln>
                <a:solidFill>
                  <a:srgbClr val="000000">
                    <a:lumMod val="85000"/>
                    <a:lumOff val="15000"/>
                  </a:srgbClr>
                </a:solidFill>
                <a:effectLst/>
                <a:uLnTx/>
                <a:uFillTx/>
                <a:latin typeface="Times New Roman" pitchFamily="18" charset="0"/>
                <a:ea typeface="+mn-ea"/>
                <a:cs typeface="Times New Roman" pitchFamily="18" charset="0"/>
              </a:rPr>
              <a:t>gọi</a:t>
            </a:r>
            <a:r>
              <a:rPr kumimoji="0" lang="en-US" altLang="en-US" i="0" u="none" strike="noStrike" kern="0" cap="none" spc="0" normalizeH="0" baseline="0" noProof="0" dirty="0">
                <a:ln>
                  <a:noFill/>
                </a:ln>
                <a:solidFill>
                  <a:srgbClr val="000000">
                    <a:lumMod val="85000"/>
                    <a:lumOff val="15000"/>
                  </a:srgbClr>
                </a:solidFill>
                <a:effectLst/>
                <a:uLnTx/>
                <a:uFillTx/>
                <a:latin typeface="Times New Roman" pitchFamily="18" charset="0"/>
                <a:ea typeface="+mn-ea"/>
                <a:cs typeface="Times New Roman" pitchFamily="18" charset="0"/>
              </a:rPr>
              <a:t> </a:t>
            </a:r>
            <a:r>
              <a:rPr kumimoji="0" lang="en-US" altLang="en-US" i="0" u="none" strike="noStrike" kern="0" cap="none" spc="0" normalizeH="0" baseline="0" noProof="0" dirty="0" err="1">
                <a:ln>
                  <a:noFill/>
                </a:ln>
                <a:solidFill>
                  <a:srgbClr val="000000">
                    <a:lumMod val="85000"/>
                    <a:lumOff val="15000"/>
                  </a:srgbClr>
                </a:solidFill>
                <a:effectLst/>
                <a:uLnTx/>
                <a:uFillTx/>
                <a:latin typeface="Times New Roman" pitchFamily="18" charset="0"/>
                <a:ea typeface="+mn-ea"/>
                <a:cs typeface="Times New Roman" pitchFamily="18" charset="0"/>
              </a:rPr>
              <a:t>đàn</a:t>
            </a:r>
            <a:r>
              <a:rPr kumimoji="0" lang="en-US" altLang="en-US" i="0" u="none" strike="noStrike" kern="0" cap="none" spc="0" normalizeH="0" baseline="0" noProof="0" dirty="0">
                <a:ln>
                  <a:noFill/>
                </a:ln>
                <a:solidFill>
                  <a:srgbClr val="000000">
                    <a:lumMod val="85000"/>
                    <a:lumOff val="15000"/>
                  </a:srgbClr>
                </a:solidFill>
                <a:effectLst/>
                <a:uLnTx/>
                <a:uFillTx/>
                <a:latin typeface="Times New Roman" pitchFamily="18" charset="0"/>
                <a:ea typeface="+mn-ea"/>
                <a:cs typeface="Times New Roman" pitchFamily="18" charset="0"/>
              </a:rPr>
              <a:t>, </a:t>
            </a:r>
            <a:r>
              <a:rPr kumimoji="0" lang="en-US" altLang="en-US" i="0" u="none" strike="noStrike" kern="0" cap="none" spc="0" normalizeH="0" baseline="0" noProof="0" dirty="0" err="1">
                <a:ln>
                  <a:noFill/>
                </a:ln>
                <a:solidFill>
                  <a:srgbClr val="000000">
                    <a:lumMod val="85000"/>
                    <a:lumOff val="15000"/>
                  </a:srgbClr>
                </a:solidFill>
                <a:effectLst/>
                <a:uLnTx/>
                <a:uFillTx/>
                <a:latin typeface="Times New Roman" pitchFamily="18" charset="0"/>
                <a:ea typeface="+mn-ea"/>
                <a:cs typeface="Times New Roman" pitchFamily="18" charset="0"/>
              </a:rPr>
              <a:t>báo</a:t>
            </a:r>
            <a:r>
              <a:rPr kumimoji="0" lang="en-US" altLang="en-US" i="0" u="none" strike="noStrike" kern="0" cap="none" spc="0" normalizeH="0" baseline="0" noProof="0" dirty="0">
                <a:ln>
                  <a:noFill/>
                </a:ln>
                <a:solidFill>
                  <a:srgbClr val="000000">
                    <a:lumMod val="85000"/>
                    <a:lumOff val="15000"/>
                  </a:srgbClr>
                </a:solidFill>
                <a:effectLst/>
                <a:uLnTx/>
                <a:uFillTx/>
                <a:latin typeface="Times New Roman" pitchFamily="18" charset="0"/>
                <a:ea typeface="+mn-ea"/>
                <a:cs typeface="Times New Roman" pitchFamily="18" charset="0"/>
              </a:rPr>
              <a:t> </a:t>
            </a:r>
            <a:r>
              <a:rPr kumimoji="0" lang="en-US" altLang="en-US" i="0" u="none" strike="noStrike" kern="0" cap="none" spc="0" normalizeH="0" baseline="0" noProof="0" dirty="0" err="1">
                <a:ln>
                  <a:noFill/>
                </a:ln>
                <a:solidFill>
                  <a:srgbClr val="000000">
                    <a:lumMod val="85000"/>
                    <a:lumOff val="15000"/>
                  </a:srgbClr>
                </a:solidFill>
                <a:effectLst/>
                <a:uLnTx/>
                <a:uFillTx/>
                <a:latin typeface="Times New Roman" pitchFamily="18" charset="0"/>
                <a:ea typeface="+mn-ea"/>
                <a:cs typeface="Times New Roman" pitchFamily="18" charset="0"/>
              </a:rPr>
              <a:t>hiệu</a:t>
            </a:r>
            <a:r>
              <a:rPr kumimoji="0" lang="en-US" altLang="en-US" i="0" u="none" strike="noStrike" kern="0" cap="none" spc="0" normalizeH="0" baseline="0" noProof="0" dirty="0">
                <a:ln>
                  <a:noFill/>
                </a:ln>
                <a:solidFill>
                  <a:srgbClr val="000000">
                    <a:lumMod val="85000"/>
                    <a:lumOff val="15000"/>
                  </a:srgbClr>
                </a:solidFill>
                <a:effectLst/>
                <a:uLnTx/>
                <a:uFillTx/>
                <a:latin typeface="Times New Roman" pitchFamily="18" charset="0"/>
                <a:ea typeface="+mn-ea"/>
                <a:cs typeface="Times New Roman" pitchFamily="18" charset="0"/>
              </a:rPr>
              <a:t> </a:t>
            </a:r>
            <a:r>
              <a:rPr kumimoji="0" lang="en-US" altLang="en-US" i="0" u="none" strike="noStrike" kern="0" cap="none" spc="0" normalizeH="0" baseline="0" noProof="0" dirty="0" err="1">
                <a:ln>
                  <a:noFill/>
                </a:ln>
                <a:solidFill>
                  <a:srgbClr val="000000">
                    <a:lumMod val="85000"/>
                    <a:lumOff val="15000"/>
                  </a:srgbClr>
                </a:solidFill>
                <a:effectLst/>
                <a:uLnTx/>
                <a:uFillTx/>
                <a:latin typeface="Times New Roman" pitchFamily="18" charset="0"/>
                <a:ea typeface="+mn-ea"/>
                <a:cs typeface="Times New Roman" pitchFamily="18" charset="0"/>
              </a:rPr>
              <a:t>mùa</a:t>
            </a:r>
            <a:r>
              <a:rPr kumimoji="0" lang="en-US" altLang="en-US" i="0" u="none" strike="noStrike" kern="0" cap="none" spc="0" normalizeH="0" baseline="0" noProof="0" dirty="0">
                <a:ln>
                  <a:noFill/>
                </a:ln>
                <a:solidFill>
                  <a:srgbClr val="000000">
                    <a:lumMod val="85000"/>
                    <a:lumOff val="15000"/>
                  </a:srgbClr>
                </a:solidFill>
                <a:effectLst/>
                <a:uLnTx/>
                <a:uFillTx/>
                <a:latin typeface="Times New Roman" pitchFamily="18" charset="0"/>
                <a:ea typeface="+mn-ea"/>
                <a:cs typeface="Times New Roman" pitchFamily="18" charset="0"/>
              </a:rPr>
              <a:t> </a:t>
            </a:r>
            <a:r>
              <a:rPr kumimoji="0" lang="en-US" altLang="en-US" i="0" u="none" strike="noStrike" kern="0" cap="none" spc="0" normalizeH="0" baseline="0" noProof="0" dirty="0" err="1">
                <a:ln>
                  <a:noFill/>
                </a:ln>
                <a:solidFill>
                  <a:srgbClr val="000000">
                    <a:lumMod val="85000"/>
                    <a:lumOff val="15000"/>
                  </a:srgbClr>
                </a:solidFill>
                <a:effectLst/>
                <a:uLnTx/>
                <a:uFillTx/>
                <a:latin typeface="Times New Roman" pitchFamily="18" charset="0"/>
                <a:ea typeface="+mn-ea"/>
                <a:cs typeface="Times New Roman" pitchFamily="18" charset="0"/>
              </a:rPr>
              <a:t>hè</a:t>
            </a:r>
            <a:endParaRPr kumimoji="0" lang="en-US" altLang="en-US" i="0" u="none" strike="noStrike" kern="0" cap="none" spc="0" normalizeH="0" baseline="0" noProof="0" dirty="0">
              <a:ln>
                <a:noFill/>
              </a:ln>
              <a:solidFill>
                <a:srgbClr val="000000">
                  <a:lumMod val="85000"/>
                  <a:lumOff val="15000"/>
                </a:srgbClr>
              </a:solidFill>
              <a:effectLst/>
              <a:uLnTx/>
              <a:uFillTx/>
              <a:latin typeface="Times New Roman" pitchFamily="18" charset="0"/>
              <a:ea typeface="+mn-ea"/>
              <a:cs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i="0" u="none" strike="noStrike" kern="0" cap="none" spc="0" normalizeH="0" baseline="0" noProof="0" dirty="0">
                <a:ln>
                  <a:noFill/>
                </a:ln>
                <a:solidFill>
                  <a:srgbClr val="000000">
                    <a:lumMod val="85000"/>
                    <a:lumOff val="15000"/>
                  </a:srgbClr>
                </a:solidFill>
                <a:effectLst/>
                <a:uLnTx/>
                <a:uFillTx/>
                <a:latin typeface="Times New Roman" pitchFamily="18" charset="0"/>
                <a:ea typeface="+mn-ea"/>
                <a:cs typeface="Times New Roman" pitchFamily="18" charset="0"/>
              </a:rPr>
              <a:t>- </a:t>
            </a:r>
            <a:r>
              <a:rPr kumimoji="0" lang="en-US" altLang="en-US" i="0" u="none" strike="noStrike" kern="0" cap="none" spc="0" normalizeH="0" baseline="0" noProof="0" dirty="0" err="1">
                <a:ln>
                  <a:noFill/>
                </a:ln>
                <a:solidFill>
                  <a:srgbClr val="000000">
                    <a:lumMod val="85000"/>
                    <a:lumOff val="15000"/>
                  </a:srgbClr>
                </a:solidFill>
                <a:effectLst/>
                <a:uLnTx/>
                <a:uFillTx/>
                <a:latin typeface="Times New Roman" pitchFamily="18" charset="0"/>
                <a:ea typeface="+mn-ea"/>
                <a:cs typeface="Times New Roman" pitchFamily="18" charset="0"/>
              </a:rPr>
              <a:t>Mở</a:t>
            </a:r>
            <a:r>
              <a:rPr kumimoji="0" lang="en-US" altLang="en-US" i="0" u="none" strike="noStrike" kern="0" cap="none" spc="0" normalizeH="0" baseline="0" noProof="0" dirty="0">
                <a:ln>
                  <a:noFill/>
                </a:ln>
                <a:solidFill>
                  <a:srgbClr val="000000">
                    <a:lumMod val="85000"/>
                    <a:lumOff val="15000"/>
                  </a:srgbClr>
                </a:solidFill>
                <a:effectLst/>
                <a:uLnTx/>
                <a:uFillTx/>
                <a:latin typeface="Times New Roman" pitchFamily="18" charset="0"/>
                <a:ea typeface="+mn-ea"/>
                <a:cs typeface="Times New Roman" pitchFamily="18" charset="0"/>
              </a:rPr>
              <a:t> ra </a:t>
            </a:r>
            <a:r>
              <a:rPr kumimoji="0" lang="en-US" altLang="en-US" i="0" u="none" strike="noStrike" kern="0" cap="none" spc="0" normalizeH="0" baseline="0" noProof="0" dirty="0" err="1">
                <a:ln>
                  <a:noFill/>
                </a:ln>
                <a:solidFill>
                  <a:srgbClr val="000000">
                    <a:lumMod val="85000"/>
                    <a:lumOff val="15000"/>
                  </a:srgbClr>
                </a:solidFill>
                <a:effectLst/>
                <a:uLnTx/>
                <a:uFillTx/>
                <a:latin typeface="Times New Roman" pitchFamily="18" charset="0"/>
                <a:ea typeface="+mn-ea"/>
                <a:cs typeface="Times New Roman" pitchFamily="18" charset="0"/>
              </a:rPr>
              <a:t>một</a:t>
            </a:r>
            <a:r>
              <a:rPr kumimoji="0" lang="en-US" altLang="en-US" i="0" u="none" strike="noStrike" kern="0" cap="none" spc="0" normalizeH="0" baseline="0" noProof="0" dirty="0">
                <a:ln>
                  <a:noFill/>
                </a:ln>
                <a:solidFill>
                  <a:srgbClr val="000000">
                    <a:lumMod val="85000"/>
                    <a:lumOff val="15000"/>
                  </a:srgbClr>
                </a:solidFill>
                <a:effectLst/>
                <a:uLnTx/>
                <a:uFillTx/>
                <a:latin typeface="Times New Roman" pitchFamily="18" charset="0"/>
                <a:ea typeface="+mn-ea"/>
                <a:cs typeface="Times New Roman" pitchFamily="18" charset="0"/>
              </a:rPr>
              <a:t> </a:t>
            </a:r>
            <a:r>
              <a:rPr kumimoji="0" lang="en-US" altLang="en-US" i="0" u="none" strike="noStrike" kern="0" cap="none" spc="0" normalizeH="0" baseline="0" noProof="0" dirty="0" err="1">
                <a:ln>
                  <a:noFill/>
                </a:ln>
                <a:solidFill>
                  <a:srgbClr val="000000">
                    <a:lumMod val="85000"/>
                    <a:lumOff val="15000"/>
                  </a:srgbClr>
                </a:solidFill>
                <a:effectLst/>
                <a:uLnTx/>
                <a:uFillTx/>
                <a:latin typeface="Times New Roman" pitchFamily="18" charset="0"/>
                <a:ea typeface="+mn-ea"/>
                <a:cs typeface="Times New Roman" pitchFamily="18" charset="0"/>
              </a:rPr>
              <a:t>khung</a:t>
            </a:r>
            <a:r>
              <a:rPr kumimoji="0" lang="en-US" altLang="en-US" i="0" u="none" strike="noStrike" kern="0" cap="none" spc="0" normalizeH="0" baseline="0" noProof="0" dirty="0">
                <a:ln>
                  <a:noFill/>
                </a:ln>
                <a:solidFill>
                  <a:srgbClr val="000000">
                    <a:lumMod val="85000"/>
                    <a:lumOff val="15000"/>
                  </a:srgbClr>
                </a:solidFill>
                <a:effectLst/>
                <a:uLnTx/>
                <a:uFillTx/>
                <a:latin typeface="Times New Roman" pitchFamily="18" charset="0"/>
                <a:ea typeface="+mn-ea"/>
                <a:cs typeface="Times New Roman" pitchFamily="18" charset="0"/>
              </a:rPr>
              <a:t> </a:t>
            </a:r>
            <a:r>
              <a:rPr kumimoji="0" lang="en-US" altLang="en-US" i="0" u="none" strike="noStrike" kern="0" cap="none" spc="0" normalizeH="0" baseline="0" noProof="0" dirty="0" err="1">
                <a:ln>
                  <a:noFill/>
                </a:ln>
                <a:solidFill>
                  <a:srgbClr val="000000">
                    <a:lumMod val="85000"/>
                    <a:lumOff val="15000"/>
                  </a:srgbClr>
                </a:solidFill>
                <a:effectLst/>
                <a:uLnTx/>
                <a:uFillTx/>
                <a:latin typeface="Times New Roman" pitchFamily="18" charset="0"/>
                <a:ea typeface="+mn-ea"/>
                <a:cs typeface="Times New Roman" pitchFamily="18" charset="0"/>
              </a:rPr>
              <a:t>cảnh</a:t>
            </a:r>
            <a:r>
              <a:rPr kumimoji="0" lang="en-US" altLang="en-US" i="0" u="none" strike="noStrike" kern="0" cap="none" spc="0" normalizeH="0" baseline="0" noProof="0" dirty="0">
                <a:ln>
                  <a:noFill/>
                </a:ln>
                <a:solidFill>
                  <a:srgbClr val="000000">
                    <a:lumMod val="85000"/>
                    <a:lumOff val="15000"/>
                  </a:srgbClr>
                </a:solidFill>
                <a:effectLst/>
                <a:uLnTx/>
                <a:uFillTx/>
                <a:latin typeface="Times New Roman" pitchFamily="18" charset="0"/>
                <a:ea typeface="+mn-ea"/>
                <a:cs typeface="Times New Roman" pitchFamily="18" charset="0"/>
              </a:rPr>
              <a:t> </a:t>
            </a:r>
            <a:r>
              <a:rPr kumimoji="0" lang="en-US" altLang="en-US" i="0" u="none" strike="noStrike" kern="0" cap="none" spc="0" normalizeH="0" baseline="0" noProof="0" dirty="0" err="1">
                <a:ln>
                  <a:noFill/>
                </a:ln>
                <a:solidFill>
                  <a:srgbClr val="000000">
                    <a:lumMod val="85000"/>
                    <a:lumOff val="15000"/>
                  </a:srgbClr>
                </a:solidFill>
                <a:effectLst/>
                <a:uLnTx/>
                <a:uFillTx/>
                <a:latin typeface="Times New Roman" pitchFamily="18" charset="0"/>
                <a:ea typeface="+mn-ea"/>
                <a:cs typeface="Times New Roman" pitchFamily="18" charset="0"/>
              </a:rPr>
              <a:t>mùa</a:t>
            </a:r>
            <a:r>
              <a:rPr kumimoji="0" lang="en-US" altLang="en-US" i="0" u="none" strike="noStrike" kern="0" cap="none" spc="0" normalizeH="0" baseline="0" noProof="0" dirty="0">
                <a:ln>
                  <a:noFill/>
                </a:ln>
                <a:solidFill>
                  <a:srgbClr val="000000">
                    <a:lumMod val="85000"/>
                    <a:lumOff val="15000"/>
                  </a:srgbClr>
                </a:solidFill>
                <a:effectLst/>
                <a:uLnTx/>
                <a:uFillTx/>
                <a:latin typeface="Times New Roman" pitchFamily="18" charset="0"/>
                <a:ea typeface="+mn-ea"/>
                <a:cs typeface="Times New Roman" pitchFamily="18" charset="0"/>
              </a:rPr>
              <a:t> </a:t>
            </a:r>
            <a:r>
              <a:rPr kumimoji="0" lang="en-US" altLang="en-US" i="0" u="none" strike="noStrike" kern="0" cap="none" spc="0" normalizeH="0" baseline="0" noProof="0" dirty="0" err="1">
                <a:ln>
                  <a:noFill/>
                </a:ln>
                <a:solidFill>
                  <a:srgbClr val="000000">
                    <a:lumMod val="85000"/>
                    <a:lumOff val="15000"/>
                  </a:srgbClr>
                </a:solidFill>
                <a:effectLst/>
                <a:uLnTx/>
                <a:uFillTx/>
                <a:latin typeface="Times New Roman" pitchFamily="18" charset="0"/>
                <a:ea typeface="+mn-ea"/>
                <a:cs typeface="Times New Roman" pitchFamily="18" charset="0"/>
              </a:rPr>
              <a:t>hè</a:t>
            </a:r>
            <a:r>
              <a:rPr kumimoji="0" lang="en-US" altLang="en-US" i="0" u="none" strike="noStrike" kern="0" cap="none" spc="0" normalizeH="0" baseline="0" noProof="0" dirty="0">
                <a:ln>
                  <a:noFill/>
                </a:ln>
                <a:solidFill>
                  <a:srgbClr val="000000">
                    <a:lumMod val="85000"/>
                    <a:lumOff val="15000"/>
                  </a:srgbClr>
                </a:solidFill>
                <a:effectLst/>
                <a:uLnTx/>
                <a:uFillTx/>
                <a:latin typeface="Times New Roman" pitchFamily="18" charset="0"/>
                <a:ea typeface="+mn-ea"/>
                <a:cs typeface="Times New Roman" pitchFamily="18" charset="0"/>
              </a:rPr>
              <a:t> </a:t>
            </a:r>
            <a:r>
              <a:rPr kumimoji="0" lang="en-US" altLang="en-US" i="0" u="none" strike="noStrike" kern="0" cap="none" spc="0" normalizeH="0" baseline="0" noProof="0" dirty="0" err="1">
                <a:ln>
                  <a:noFill/>
                </a:ln>
                <a:solidFill>
                  <a:srgbClr val="000000">
                    <a:lumMod val="85000"/>
                    <a:lumOff val="15000"/>
                  </a:srgbClr>
                </a:solidFill>
                <a:effectLst/>
                <a:uLnTx/>
                <a:uFillTx/>
                <a:latin typeface="Times New Roman" pitchFamily="18" charset="0"/>
                <a:ea typeface="+mn-ea"/>
                <a:cs typeface="Times New Roman" pitchFamily="18" charset="0"/>
              </a:rPr>
              <a:t>đẹp</a:t>
            </a:r>
            <a:r>
              <a:rPr kumimoji="0" lang="en-US" altLang="en-US" i="0" u="none" strike="noStrike" kern="0" cap="none" spc="0" normalizeH="0" baseline="0" noProof="0" dirty="0">
                <a:ln>
                  <a:noFill/>
                </a:ln>
                <a:solidFill>
                  <a:srgbClr val="000000">
                    <a:lumMod val="85000"/>
                    <a:lumOff val="15000"/>
                  </a:srgbClr>
                </a:solidFill>
                <a:effectLst/>
                <a:uLnTx/>
                <a:uFillTx/>
                <a:latin typeface="Times New Roman" pitchFamily="18" charset="0"/>
                <a:ea typeface="+mn-ea"/>
                <a:cs typeface="Times New Roman" pitchFamily="18" charset="0"/>
              </a:rPr>
              <a:t> </a:t>
            </a:r>
            <a:r>
              <a:rPr kumimoji="0" lang="en-US" altLang="en-US" i="0" u="none" strike="noStrike" kern="0" cap="none" spc="0" normalizeH="0" baseline="0" noProof="0" dirty="0" err="1">
                <a:ln>
                  <a:noFill/>
                </a:ln>
                <a:solidFill>
                  <a:srgbClr val="000000">
                    <a:lumMod val="85000"/>
                    <a:lumOff val="15000"/>
                  </a:srgbClr>
                </a:solidFill>
                <a:effectLst/>
                <a:uLnTx/>
                <a:uFillTx/>
                <a:latin typeface="Times New Roman" pitchFamily="18" charset="0"/>
                <a:ea typeface="+mn-ea"/>
                <a:cs typeface="Times New Roman" pitchFamily="18" charset="0"/>
              </a:rPr>
              <a:t>rộn</a:t>
            </a:r>
            <a:r>
              <a:rPr kumimoji="0" lang="en-US" altLang="en-US" i="0" u="none" strike="noStrike" kern="0" cap="none" spc="0" normalizeH="0" baseline="0" noProof="0" dirty="0">
                <a:ln>
                  <a:noFill/>
                </a:ln>
                <a:solidFill>
                  <a:srgbClr val="000000">
                    <a:lumMod val="85000"/>
                    <a:lumOff val="15000"/>
                  </a:srgbClr>
                </a:solidFill>
                <a:effectLst/>
                <a:uLnTx/>
                <a:uFillTx/>
                <a:latin typeface="Times New Roman" pitchFamily="18" charset="0"/>
                <a:ea typeface="+mn-ea"/>
                <a:cs typeface="Times New Roman" pitchFamily="18" charset="0"/>
              </a:rPr>
              <a:t> </a:t>
            </a:r>
            <a:r>
              <a:rPr kumimoji="0" lang="en-US" altLang="en-US" i="0" u="none" strike="noStrike" kern="0" cap="none" spc="0" normalizeH="0" baseline="0" noProof="0" dirty="0" err="1">
                <a:ln>
                  <a:noFill/>
                </a:ln>
                <a:solidFill>
                  <a:srgbClr val="000000">
                    <a:lumMod val="85000"/>
                    <a:lumOff val="15000"/>
                  </a:srgbClr>
                </a:solidFill>
                <a:effectLst/>
                <a:uLnTx/>
                <a:uFillTx/>
                <a:latin typeface="Times New Roman" pitchFamily="18" charset="0"/>
                <a:ea typeface="+mn-ea"/>
                <a:cs typeface="Times New Roman" pitchFamily="18" charset="0"/>
              </a:rPr>
              <a:t>ràng</a:t>
            </a:r>
            <a:r>
              <a:rPr kumimoji="0" lang="en-US" altLang="en-US" i="0" u="none" strike="noStrike" kern="0" cap="none" spc="0" normalizeH="0" baseline="0" noProof="0" dirty="0">
                <a:ln>
                  <a:noFill/>
                </a:ln>
                <a:solidFill>
                  <a:srgbClr val="000000">
                    <a:lumMod val="85000"/>
                    <a:lumOff val="15000"/>
                  </a:srgbClr>
                </a:solidFill>
                <a:effectLst/>
                <a:uLnTx/>
                <a:uFillTx/>
                <a:latin typeface="Times New Roman" pitchFamily="18" charset="0"/>
                <a:ea typeface="+mn-ea"/>
                <a:cs typeface="Times New Roman" pitchFamily="18" charset="0"/>
              </a:rPr>
              <a:t>, </a:t>
            </a:r>
            <a:r>
              <a:rPr kumimoji="0" lang="en-US" altLang="en-US" i="0" u="none" strike="noStrike" kern="0" cap="none" spc="0" normalizeH="0" baseline="0" noProof="0" dirty="0" err="1">
                <a:ln>
                  <a:noFill/>
                </a:ln>
                <a:solidFill>
                  <a:srgbClr val="000000">
                    <a:lumMod val="85000"/>
                    <a:lumOff val="15000"/>
                  </a:srgbClr>
                </a:solidFill>
                <a:effectLst/>
                <a:uLnTx/>
                <a:uFillTx/>
                <a:latin typeface="Times New Roman" pitchFamily="18" charset="0"/>
                <a:ea typeface="+mn-ea"/>
                <a:cs typeface="Times New Roman" pitchFamily="18" charset="0"/>
              </a:rPr>
              <a:t>tươi</a:t>
            </a:r>
            <a:r>
              <a:rPr kumimoji="0" lang="en-US" altLang="en-US" i="0" u="none" strike="noStrike" kern="0" cap="none" spc="0" normalizeH="0" baseline="0" noProof="0" dirty="0">
                <a:ln>
                  <a:noFill/>
                </a:ln>
                <a:solidFill>
                  <a:srgbClr val="000000">
                    <a:lumMod val="85000"/>
                    <a:lumOff val="15000"/>
                  </a:srgbClr>
                </a:solidFill>
                <a:effectLst/>
                <a:uLnTx/>
                <a:uFillTx/>
                <a:latin typeface="Times New Roman" pitchFamily="18" charset="0"/>
                <a:ea typeface="+mn-ea"/>
                <a:cs typeface="Times New Roman" pitchFamily="18" charset="0"/>
              </a:rPr>
              <a:t> </a:t>
            </a:r>
            <a:r>
              <a:rPr kumimoji="0" lang="en-US" altLang="en-US" i="0" u="none" strike="noStrike" kern="0" cap="none" spc="0" normalizeH="0" baseline="0" noProof="0" dirty="0" err="1">
                <a:ln>
                  <a:noFill/>
                </a:ln>
                <a:solidFill>
                  <a:srgbClr val="000000">
                    <a:lumMod val="85000"/>
                    <a:lumOff val="15000"/>
                  </a:srgbClr>
                </a:solidFill>
                <a:effectLst/>
                <a:uLnTx/>
                <a:uFillTx/>
                <a:latin typeface="Times New Roman" pitchFamily="18" charset="0"/>
                <a:ea typeface="+mn-ea"/>
                <a:cs typeface="Times New Roman" pitchFamily="18" charset="0"/>
              </a:rPr>
              <a:t>vui</a:t>
            </a:r>
            <a:endParaRPr kumimoji="0" lang="en-US" altLang="en-US" i="0" u="none" strike="noStrike" kern="0" cap="none" spc="0" normalizeH="0" baseline="0" noProof="0" dirty="0">
              <a:ln>
                <a:noFill/>
              </a:ln>
              <a:solidFill>
                <a:srgbClr val="000000">
                  <a:lumMod val="85000"/>
                  <a:lumOff val="15000"/>
                </a:srgbClr>
              </a:solidFill>
              <a:effectLst/>
              <a:uLnTx/>
              <a:uFillTx/>
              <a:latin typeface="Times New Roman" pitchFamily="18" charset="0"/>
              <a:ea typeface="+mn-ea"/>
              <a:cs typeface="Times New Roman" pitchFamily="18" charset="0"/>
            </a:endParaRPr>
          </a:p>
        </p:txBody>
      </p:sp>
      <p:sp>
        <p:nvSpPr>
          <p:cNvPr id="15" name="Content Placeholder 3">
            <a:extLst>
              <a:ext uri="{FF2B5EF4-FFF2-40B4-BE49-F238E27FC236}">
                <a16:creationId xmlns:a16="http://schemas.microsoft.com/office/drawing/2014/main" id="{FCEDED64-6607-4CA3-8BCC-D606DCACC505}"/>
              </a:ext>
            </a:extLst>
          </p:cNvPr>
          <p:cNvSpPr txBox="1">
            <a:spLocks/>
          </p:cNvSpPr>
          <p:nvPr/>
        </p:nvSpPr>
        <p:spPr bwMode="auto">
          <a:xfrm>
            <a:off x="1146954" y="4125760"/>
            <a:ext cx="8973178"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marR="0" lvl="0" indent="0" algn="just" defTabSz="914400" rtl="0" eaLnBrk="0" fontAlgn="base" latinLnBrk="0" hangingPunct="0">
              <a:lnSpc>
                <a:spcPct val="100000"/>
              </a:lnSpc>
              <a:spcBef>
                <a:spcPct val="20000"/>
              </a:spcBef>
              <a:spcAft>
                <a:spcPct val="0"/>
              </a:spcAft>
              <a:buClrTx/>
              <a:buSzTx/>
              <a:buFontTx/>
              <a:buNone/>
              <a:tabLst/>
              <a:defRPr/>
            </a:pPr>
            <a:r>
              <a:rPr lang="vi-VN" kern="0" dirty="0">
                <a:solidFill>
                  <a:srgbClr val="0000FF"/>
                </a:solidFill>
                <a:latin typeface="Times New Roman" pitchFamily="18" charset="0"/>
                <a:cs typeface="Times New Roman" pitchFamily="18" charset="0"/>
              </a:rPr>
              <a:t>***Ở </a:t>
            </a:r>
            <a:r>
              <a:rPr kumimoji="0" lang="en-US" i="0" strike="noStrike" kern="0" cap="none" spc="0" normalizeH="0" baseline="0" noProof="0" dirty="0" err="1">
                <a:ln>
                  <a:noFill/>
                </a:ln>
                <a:solidFill>
                  <a:srgbClr val="0000FF"/>
                </a:solidFill>
                <a:effectLst/>
                <a:uLnTx/>
                <a:uFillTx/>
                <a:latin typeface="Times New Roman" pitchFamily="18" charset="0"/>
                <a:cs typeface="Times New Roman" pitchFamily="18" charset="0"/>
              </a:rPr>
              <a:t>cuối</a:t>
            </a:r>
            <a:r>
              <a:rPr kumimoji="0" lang="en-US" i="0"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i="0" strike="noStrike" kern="0" cap="none" spc="0" normalizeH="0" baseline="0" noProof="0" dirty="0" err="1">
                <a:ln>
                  <a:noFill/>
                </a:ln>
                <a:solidFill>
                  <a:srgbClr val="0000FF"/>
                </a:solidFill>
                <a:effectLst/>
                <a:uLnTx/>
                <a:uFillTx/>
                <a:latin typeface="Times New Roman" pitchFamily="18" charset="0"/>
                <a:cs typeface="Times New Roman" pitchFamily="18" charset="0"/>
              </a:rPr>
              <a:t>bài</a:t>
            </a:r>
            <a:r>
              <a:rPr kumimoji="0" lang="en-US" i="0" strike="noStrike" kern="0" cap="none" spc="0" normalizeH="0" baseline="0" noProof="0" dirty="0">
                <a:ln>
                  <a:noFill/>
                </a:ln>
                <a:solidFill>
                  <a:srgbClr val="0000FF"/>
                </a:solidFill>
                <a:effectLst/>
                <a:uLnTx/>
                <a:uFillTx/>
                <a:latin typeface="Times New Roman" pitchFamily="18" charset="0"/>
                <a:cs typeface="Times New Roman" pitchFamily="18" charset="0"/>
              </a:rPr>
              <a:t> </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i="1"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“Con </a:t>
            </a:r>
            <a:r>
              <a:rPr kumimoji="0" lang="en-US" i="1"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chim</a:t>
            </a:r>
            <a:r>
              <a:rPr kumimoji="0" lang="en-US" i="1"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i="1" u="sng"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tu</a:t>
            </a:r>
            <a:r>
              <a:rPr kumimoji="0" lang="en-US" i="1" u="sng"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i="1" u="sng"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hú</a:t>
            </a:r>
            <a:r>
              <a:rPr kumimoji="0" lang="en-US" i="1" u="sng"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i="1" u="sng"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ngoài</a:t>
            </a:r>
            <a:r>
              <a:rPr kumimoji="0" lang="en-US" i="1" u="sng"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i="1" u="sng"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trời</a:t>
            </a:r>
            <a:r>
              <a:rPr kumimoji="0" lang="en-US" i="1" u="sng"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i="1" u="sng"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cứ</a:t>
            </a:r>
            <a:r>
              <a:rPr kumimoji="0" lang="en-US" i="1" u="sng"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i="1" u="sng"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kêu</a:t>
            </a:r>
            <a:r>
              <a:rPr kumimoji="0" lang="en-US" i="1" u="sng"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a:t>
            </a:r>
          </a:p>
          <a:p>
            <a:pPr marL="0" marR="0" lvl="0" indent="0" algn="just" defTabSz="914400" rtl="0" eaLnBrk="0" fontAlgn="base" latinLnBrk="0" hangingPunct="0">
              <a:lnSpc>
                <a:spcPct val="100000"/>
              </a:lnSpc>
              <a:spcBef>
                <a:spcPct val="20000"/>
              </a:spcBef>
              <a:spcAft>
                <a:spcPct val="0"/>
              </a:spcAft>
              <a:buClrTx/>
              <a:buSzTx/>
              <a:buFontTx/>
              <a:buNone/>
              <a:tabLst/>
              <a:defRPr/>
            </a:pPr>
            <a:r>
              <a:rPr kumimoji="0" lang="en-US" i="0" u="none" strike="noStrike" kern="0" cap="none" spc="0" normalizeH="0" baseline="0" noProof="0" dirty="0">
                <a:ln>
                  <a:noFill/>
                </a:ln>
                <a:effectLst/>
                <a:uLnTx/>
                <a:uFillTx/>
                <a:latin typeface="Times New Roman" pitchFamily="18" charset="0"/>
                <a:cs typeface="Times New Roman" pitchFamily="18" charset="0"/>
              </a:rPr>
              <a:t> - </a:t>
            </a:r>
            <a:r>
              <a:rPr kumimoji="0" lang="en-US" i="0" u="none" strike="noStrike" kern="0" cap="none" spc="0" normalizeH="0" baseline="0" noProof="0" dirty="0" err="1">
                <a:ln>
                  <a:noFill/>
                </a:ln>
                <a:effectLst/>
                <a:uLnTx/>
                <a:uFillTx/>
                <a:latin typeface="Times New Roman" pitchFamily="18" charset="0"/>
                <a:cs typeface="Times New Roman" pitchFamily="18" charset="0"/>
              </a:rPr>
              <a:t>Là</a:t>
            </a:r>
            <a:r>
              <a:rPr kumimoji="0" lang="en-US" i="0" u="none" strike="noStrike" kern="0" cap="none" spc="0" normalizeH="0" baseline="0" noProof="0" dirty="0">
                <a:ln>
                  <a:noFill/>
                </a:ln>
                <a:effectLst/>
                <a:uLnTx/>
                <a:uFillTx/>
                <a:latin typeface="Times New Roman" pitchFamily="18" charset="0"/>
                <a:cs typeface="Times New Roman" pitchFamily="18" charset="0"/>
              </a:rPr>
              <a:t> </a:t>
            </a:r>
            <a:r>
              <a:rPr kumimoji="0" lang="en-US" i="0" u="none" strike="noStrike" kern="0" cap="none" spc="0" normalizeH="0" baseline="0" noProof="0" dirty="0" err="1">
                <a:ln>
                  <a:noFill/>
                </a:ln>
                <a:effectLst/>
                <a:uLnTx/>
                <a:uFillTx/>
                <a:latin typeface="Times New Roman" pitchFamily="18" charset="0"/>
                <a:cs typeface="Times New Roman" pitchFamily="18" charset="0"/>
              </a:rPr>
              <a:t>tiếng</a:t>
            </a:r>
            <a:r>
              <a:rPr kumimoji="0" lang="en-US" i="0" u="none" strike="noStrike" kern="0" cap="none" spc="0" normalizeH="0" baseline="0" noProof="0" dirty="0">
                <a:ln>
                  <a:noFill/>
                </a:ln>
                <a:effectLst/>
                <a:uLnTx/>
                <a:uFillTx/>
                <a:latin typeface="Times New Roman" pitchFamily="18" charset="0"/>
                <a:cs typeface="Times New Roman" pitchFamily="18" charset="0"/>
              </a:rPr>
              <a:t> </a:t>
            </a:r>
            <a:r>
              <a:rPr kumimoji="0" lang="en-US" i="0" u="none" strike="noStrike" kern="0" cap="none" spc="0" normalizeH="0" baseline="0" noProof="0" dirty="0" err="1">
                <a:ln>
                  <a:noFill/>
                </a:ln>
                <a:effectLst/>
                <a:uLnTx/>
                <a:uFillTx/>
                <a:latin typeface="Times New Roman" pitchFamily="18" charset="0"/>
                <a:cs typeface="Times New Roman" pitchFamily="18" charset="0"/>
              </a:rPr>
              <a:t>kêu</a:t>
            </a:r>
            <a:r>
              <a:rPr kumimoji="0" lang="en-US" i="0" u="none" strike="noStrike" kern="0" cap="none" spc="0" normalizeH="0" baseline="0" noProof="0" dirty="0">
                <a:ln>
                  <a:noFill/>
                </a:ln>
                <a:effectLst/>
                <a:uLnTx/>
                <a:uFillTx/>
                <a:latin typeface="Times New Roman" pitchFamily="18" charset="0"/>
                <a:cs typeface="Times New Roman" pitchFamily="18" charset="0"/>
              </a:rPr>
              <a:t> </a:t>
            </a:r>
            <a:r>
              <a:rPr kumimoji="0" lang="en-US" i="0" u="none" strike="noStrike" kern="0" cap="none" spc="0" normalizeH="0" baseline="0" noProof="0" dirty="0" err="1">
                <a:ln>
                  <a:noFill/>
                </a:ln>
                <a:effectLst/>
                <a:uLnTx/>
                <a:uFillTx/>
                <a:latin typeface="Times New Roman" pitchFamily="18" charset="0"/>
                <a:cs typeface="Times New Roman" pitchFamily="18" charset="0"/>
              </a:rPr>
              <a:t>khắc</a:t>
            </a:r>
            <a:r>
              <a:rPr kumimoji="0" lang="en-US" i="0" u="none" strike="noStrike" kern="0" cap="none" spc="0" normalizeH="0" baseline="0" noProof="0" dirty="0">
                <a:ln>
                  <a:noFill/>
                </a:ln>
                <a:effectLst/>
                <a:uLnTx/>
                <a:uFillTx/>
                <a:latin typeface="Times New Roman" pitchFamily="18" charset="0"/>
                <a:cs typeface="Times New Roman" pitchFamily="18" charset="0"/>
              </a:rPr>
              <a:t> </a:t>
            </a:r>
            <a:r>
              <a:rPr kumimoji="0" lang="en-US" i="0" u="none" strike="noStrike" kern="0" cap="none" spc="0" normalizeH="0" baseline="0" noProof="0" dirty="0" err="1">
                <a:ln>
                  <a:noFill/>
                </a:ln>
                <a:effectLst/>
                <a:uLnTx/>
                <a:uFillTx/>
                <a:latin typeface="Times New Roman" pitchFamily="18" charset="0"/>
                <a:cs typeface="Times New Roman" pitchFamily="18" charset="0"/>
              </a:rPr>
              <a:t>khoải</a:t>
            </a:r>
            <a:r>
              <a:rPr kumimoji="0" lang="en-US" i="0" u="none" strike="noStrike" kern="0" cap="none" spc="0" normalizeH="0" baseline="0" noProof="0" dirty="0">
                <a:ln>
                  <a:noFill/>
                </a:ln>
                <a:effectLst/>
                <a:uLnTx/>
                <a:uFillTx/>
                <a:latin typeface="Times New Roman" pitchFamily="18" charset="0"/>
                <a:cs typeface="Times New Roman" pitchFamily="18" charset="0"/>
              </a:rPr>
              <a:t>, da </a:t>
            </a:r>
            <a:r>
              <a:rPr kumimoji="0" lang="en-US" i="0" u="none" strike="noStrike" kern="0" cap="none" spc="0" normalizeH="0" baseline="0" noProof="0" dirty="0" err="1">
                <a:ln>
                  <a:noFill/>
                </a:ln>
                <a:effectLst/>
                <a:uLnTx/>
                <a:uFillTx/>
                <a:latin typeface="Times New Roman" pitchFamily="18" charset="0"/>
                <a:cs typeface="Times New Roman" pitchFamily="18" charset="0"/>
              </a:rPr>
              <a:t>diết</a:t>
            </a:r>
            <a:r>
              <a:rPr kumimoji="0" lang="en-US" i="0" u="none" strike="noStrike" kern="0" cap="none" spc="0" normalizeH="0" baseline="0" noProof="0" dirty="0">
                <a:ln>
                  <a:noFill/>
                </a:ln>
                <a:effectLst/>
                <a:uLnTx/>
                <a:uFillTx/>
                <a:latin typeface="Times New Roman" pitchFamily="18" charset="0"/>
                <a:cs typeface="Times New Roman" pitchFamily="18" charset="0"/>
              </a:rPr>
              <a:t>  </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i="0" u="none" strike="noStrike" kern="0" cap="none" spc="0" normalizeH="0" baseline="0" noProof="0" dirty="0">
                <a:ln>
                  <a:noFill/>
                </a:ln>
                <a:effectLst/>
                <a:uLnTx/>
                <a:uFillTx/>
                <a:latin typeface="Times New Roman" pitchFamily="18" charset="0"/>
                <a:cs typeface="Times New Roman" pitchFamily="18" charset="0"/>
              </a:rPr>
              <a:t>- </a:t>
            </a:r>
            <a:r>
              <a:rPr kumimoji="0" lang="en-US" i="0" u="none" strike="noStrike" kern="0" cap="none" spc="0" normalizeH="0" baseline="0" noProof="0" dirty="0" err="1">
                <a:ln>
                  <a:noFill/>
                </a:ln>
                <a:effectLst/>
                <a:uLnTx/>
                <a:uFillTx/>
                <a:latin typeface="Times New Roman" pitchFamily="18" charset="0"/>
                <a:cs typeface="Times New Roman" pitchFamily="18" charset="0"/>
              </a:rPr>
              <a:t>Gợi</a:t>
            </a:r>
            <a:r>
              <a:rPr kumimoji="0" lang="en-US" i="0" u="none" strike="noStrike" kern="0" cap="none" spc="0" normalizeH="0" baseline="0" noProof="0" dirty="0">
                <a:ln>
                  <a:noFill/>
                </a:ln>
                <a:effectLst/>
                <a:uLnTx/>
                <a:uFillTx/>
                <a:latin typeface="Times New Roman" pitchFamily="18" charset="0"/>
                <a:cs typeface="Times New Roman" pitchFamily="18" charset="0"/>
              </a:rPr>
              <a:t> </a:t>
            </a:r>
            <a:r>
              <a:rPr kumimoji="0" lang="en-US" i="0" u="none" strike="noStrike" kern="0" cap="none" spc="0" normalizeH="0" baseline="0" noProof="0" dirty="0" err="1">
                <a:ln>
                  <a:noFill/>
                </a:ln>
                <a:effectLst/>
                <a:uLnTx/>
                <a:uFillTx/>
                <a:latin typeface="Times New Roman" pitchFamily="18" charset="0"/>
                <a:cs typeface="Times New Roman" pitchFamily="18" charset="0"/>
              </a:rPr>
              <a:t>niềm</a:t>
            </a:r>
            <a:r>
              <a:rPr kumimoji="0" lang="en-US" i="0" u="none" strike="noStrike" kern="0" cap="none" spc="0" normalizeH="0" baseline="0" noProof="0" dirty="0">
                <a:ln>
                  <a:noFill/>
                </a:ln>
                <a:effectLst/>
                <a:uLnTx/>
                <a:uFillTx/>
                <a:latin typeface="Times New Roman" pitchFamily="18" charset="0"/>
                <a:cs typeface="Times New Roman" pitchFamily="18" charset="0"/>
              </a:rPr>
              <a:t> </a:t>
            </a:r>
            <a:r>
              <a:rPr kumimoji="0" lang="en-US" i="0" u="none" strike="noStrike" kern="0" cap="none" spc="0" normalizeH="0" baseline="0" noProof="0" dirty="0" err="1">
                <a:ln>
                  <a:noFill/>
                </a:ln>
                <a:effectLst/>
                <a:uLnTx/>
                <a:uFillTx/>
                <a:latin typeface="Times New Roman" pitchFamily="18" charset="0"/>
                <a:cs typeface="Times New Roman" pitchFamily="18" charset="0"/>
              </a:rPr>
              <a:t>chua</a:t>
            </a:r>
            <a:r>
              <a:rPr kumimoji="0" lang="en-US" i="0" u="none" strike="noStrike" kern="0" cap="none" spc="0" normalizeH="0" baseline="0" noProof="0" dirty="0">
                <a:ln>
                  <a:noFill/>
                </a:ln>
                <a:effectLst/>
                <a:uLnTx/>
                <a:uFillTx/>
                <a:latin typeface="Times New Roman" pitchFamily="18" charset="0"/>
                <a:cs typeface="Times New Roman" pitchFamily="18" charset="0"/>
              </a:rPr>
              <a:t> </a:t>
            </a:r>
            <a:r>
              <a:rPr kumimoji="0" lang="en-US" i="0" u="none" strike="noStrike" kern="0" cap="none" spc="0" normalizeH="0" baseline="0" noProof="0" dirty="0" err="1">
                <a:ln>
                  <a:noFill/>
                </a:ln>
                <a:effectLst/>
                <a:uLnTx/>
                <a:uFillTx/>
                <a:latin typeface="Times New Roman" pitchFamily="18" charset="0"/>
                <a:cs typeface="Times New Roman" pitchFamily="18" charset="0"/>
              </a:rPr>
              <a:t>xót</a:t>
            </a:r>
            <a:r>
              <a:rPr kumimoji="0" lang="en-US" i="0" u="none" strike="noStrike" kern="0" cap="none" spc="0" normalizeH="0" baseline="0" noProof="0" dirty="0">
                <a:ln>
                  <a:noFill/>
                </a:ln>
                <a:effectLst/>
                <a:uLnTx/>
                <a:uFillTx/>
                <a:latin typeface="Times New Roman" pitchFamily="18" charset="0"/>
                <a:cs typeface="Times New Roman" pitchFamily="18" charset="0"/>
              </a:rPr>
              <a:t>, </a:t>
            </a:r>
            <a:r>
              <a:rPr kumimoji="0" lang="en-US" i="0" u="none" strike="noStrike" kern="0" cap="none" spc="0" normalizeH="0" baseline="0" noProof="0" dirty="0" err="1">
                <a:ln>
                  <a:noFill/>
                </a:ln>
                <a:effectLst/>
                <a:uLnTx/>
                <a:uFillTx/>
                <a:latin typeface="Times New Roman" pitchFamily="18" charset="0"/>
                <a:cs typeface="Times New Roman" pitchFamily="18" charset="0"/>
              </a:rPr>
              <a:t>đau</a:t>
            </a:r>
            <a:r>
              <a:rPr kumimoji="0" lang="en-US" i="0" u="none" strike="noStrike" kern="0" cap="none" spc="0" normalizeH="0" baseline="0" noProof="0" dirty="0">
                <a:ln>
                  <a:noFill/>
                </a:ln>
                <a:effectLst/>
                <a:uLnTx/>
                <a:uFillTx/>
                <a:latin typeface="Times New Roman" pitchFamily="18" charset="0"/>
                <a:cs typeface="Times New Roman" pitchFamily="18" charset="0"/>
              </a:rPr>
              <a:t> </a:t>
            </a:r>
            <a:r>
              <a:rPr kumimoji="0" lang="en-US" i="0" u="none" strike="noStrike" kern="0" cap="none" spc="0" normalizeH="0" baseline="0" noProof="0" dirty="0" err="1">
                <a:ln>
                  <a:noFill/>
                </a:ln>
                <a:effectLst/>
                <a:uLnTx/>
                <a:uFillTx/>
                <a:latin typeface="Times New Roman" pitchFamily="18" charset="0"/>
                <a:cs typeface="Times New Roman" pitchFamily="18" charset="0"/>
              </a:rPr>
              <a:t>khổ</a:t>
            </a:r>
            <a:r>
              <a:rPr kumimoji="0" lang="en-US" i="0" u="none" strike="noStrike" kern="0" cap="none" spc="0" normalizeH="0" baseline="0" noProof="0" dirty="0">
                <a:ln>
                  <a:noFill/>
                </a:ln>
                <a:effectLst/>
                <a:uLnTx/>
                <a:uFillTx/>
                <a:latin typeface="Times New Roman" pitchFamily="18" charset="0"/>
                <a:cs typeface="Times New Roman" pitchFamily="18" charset="0"/>
              </a:rPr>
              <a:t> </a:t>
            </a:r>
            <a:r>
              <a:rPr kumimoji="0" lang="en-US" i="0" u="none" strike="noStrike" kern="0" cap="none" spc="0" normalizeH="0" baseline="0" noProof="0" dirty="0" err="1">
                <a:ln>
                  <a:noFill/>
                </a:ln>
                <a:effectLst/>
                <a:uLnTx/>
                <a:uFillTx/>
                <a:latin typeface="Times New Roman" pitchFamily="18" charset="0"/>
                <a:cs typeface="Times New Roman" pitchFamily="18" charset="0"/>
              </a:rPr>
              <a:t>và</a:t>
            </a:r>
            <a:r>
              <a:rPr kumimoji="0" lang="en-US" i="0" u="none" strike="noStrike" kern="0" cap="none" spc="0" normalizeH="0" baseline="0" noProof="0" dirty="0">
                <a:ln>
                  <a:noFill/>
                </a:ln>
                <a:effectLst/>
                <a:uLnTx/>
                <a:uFillTx/>
                <a:latin typeface="Times New Roman" pitchFamily="18" charset="0"/>
                <a:cs typeface="Times New Roman" pitchFamily="18" charset="0"/>
              </a:rPr>
              <a:t> </a:t>
            </a:r>
            <a:r>
              <a:rPr kumimoji="0" lang="en-US" i="0" u="none" strike="noStrike" kern="0" cap="none" spc="0" normalizeH="0" baseline="0" noProof="0" dirty="0" err="1">
                <a:ln>
                  <a:noFill/>
                </a:ln>
                <a:effectLst/>
                <a:uLnTx/>
                <a:uFillTx/>
                <a:latin typeface="Times New Roman" pitchFamily="18" charset="0"/>
                <a:cs typeface="Times New Roman" pitchFamily="18" charset="0"/>
              </a:rPr>
              <a:t>thôi</a:t>
            </a:r>
            <a:r>
              <a:rPr kumimoji="0" lang="en-US" i="0" u="none" strike="noStrike" kern="0" cap="none" spc="0" normalizeH="0" baseline="0" noProof="0" dirty="0">
                <a:ln>
                  <a:noFill/>
                </a:ln>
                <a:effectLst/>
                <a:uLnTx/>
                <a:uFillTx/>
                <a:latin typeface="Times New Roman" pitchFamily="18" charset="0"/>
                <a:cs typeface="Times New Roman" pitchFamily="18" charset="0"/>
              </a:rPr>
              <a:t> </a:t>
            </a:r>
            <a:r>
              <a:rPr kumimoji="0" lang="en-US" i="0" u="none" strike="noStrike" kern="0" cap="none" spc="0" normalizeH="0" baseline="0" noProof="0" dirty="0" err="1">
                <a:ln>
                  <a:noFill/>
                </a:ln>
                <a:effectLst/>
                <a:uLnTx/>
                <a:uFillTx/>
                <a:latin typeface="Times New Roman" pitchFamily="18" charset="0"/>
                <a:cs typeface="Times New Roman" pitchFamily="18" charset="0"/>
              </a:rPr>
              <a:t>thúc</a:t>
            </a:r>
            <a:r>
              <a:rPr kumimoji="0" lang="en-US" i="0" u="none" strike="noStrike" kern="0" cap="none" spc="0" normalizeH="0" baseline="0" noProof="0" dirty="0">
                <a:ln>
                  <a:noFill/>
                </a:ln>
                <a:effectLst/>
                <a:uLnTx/>
                <a:uFillTx/>
                <a:latin typeface="Times New Roman" pitchFamily="18" charset="0"/>
                <a:cs typeface="Times New Roman" pitchFamily="18" charset="0"/>
              </a:rPr>
              <a:t> khao </a:t>
            </a:r>
            <a:r>
              <a:rPr kumimoji="0" lang="en-US" i="0" u="none" strike="noStrike" kern="0" cap="none" spc="0" normalizeH="0" baseline="0" noProof="0" dirty="0" err="1">
                <a:ln>
                  <a:noFill/>
                </a:ln>
                <a:effectLst/>
                <a:uLnTx/>
                <a:uFillTx/>
                <a:latin typeface="Times New Roman" pitchFamily="18" charset="0"/>
                <a:cs typeface="Times New Roman" pitchFamily="18" charset="0"/>
              </a:rPr>
              <a:t>khát</a:t>
            </a:r>
            <a:r>
              <a:rPr kumimoji="0" lang="en-US" i="0" u="none" strike="noStrike" kern="0" cap="none" spc="0" normalizeH="0" baseline="0" noProof="0" dirty="0">
                <a:ln>
                  <a:noFill/>
                </a:ln>
                <a:effectLst/>
                <a:uLnTx/>
                <a:uFillTx/>
                <a:latin typeface="Times New Roman" pitchFamily="18" charset="0"/>
                <a:cs typeface="Times New Roman" pitchFamily="18" charset="0"/>
              </a:rPr>
              <a:t> </a:t>
            </a:r>
            <a:r>
              <a:rPr kumimoji="0" lang="en-US" i="0" u="none" strike="noStrike" kern="0" cap="none" spc="0" normalizeH="0" baseline="0" noProof="0" dirty="0" err="1">
                <a:ln>
                  <a:noFill/>
                </a:ln>
                <a:effectLst/>
                <a:uLnTx/>
                <a:uFillTx/>
                <a:latin typeface="Times New Roman" pitchFamily="18" charset="0"/>
                <a:cs typeface="Times New Roman" pitchFamily="18" charset="0"/>
              </a:rPr>
              <a:t>tự</a:t>
            </a:r>
            <a:r>
              <a:rPr kumimoji="0" lang="en-US" i="0" u="none" strike="noStrike" kern="0" cap="none" spc="0" normalizeH="0" baseline="0" noProof="0" dirty="0">
                <a:ln>
                  <a:noFill/>
                </a:ln>
                <a:effectLst/>
                <a:uLnTx/>
                <a:uFillTx/>
                <a:latin typeface="Times New Roman" pitchFamily="18" charset="0"/>
                <a:cs typeface="Times New Roman" pitchFamily="18" charset="0"/>
              </a:rPr>
              <a:t> do </a:t>
            </a:r>
            <a:r>
              <a:rPr kumimoji="0" lang="en-US" i="0" u="none" strike="noStrike" kern="0" cap="none" spc="0" normalizeH="0" baseline="0" noProof="0" dirty="0" err="1">
                <a:ln>
                  <a:noFill/>
                </a:ln>
                <a:effectLst/>
                <a:uLnTx/>
                <a:uFillTx/>
                <a:latin typeface="Times New Roman" pitchFamily="18" charset="0"/>
                <a:cs typeface="Times New Roman" pitchFamily="18" charset="0"/>
              </a:rPr>
              <a:t>của</a:t>
            </a:r>
            <a:r>
              <a:rPr lang="vi-VN" kern="0" dirty="0">
                <a:latin typeface="Times New Roman" pitchFamily="18" charset="0"/>
                <a:cs typeface="Times New Roman" pitchFamily="18" charset="0"/>
              </a:rPr>
              <a:t> </a:t>
            </a:r>
            <a:r>
              <a:rPr kumimoji="0" lang="en-US" i="0" u="none" strike="noStrike" kern="0" cap="none" spc="0" normalizeH="0" baseline="0" noProof="0" dirty="0" err="1">
                <a:ln>
                  <a:noFill/>
                </a:ln>
                <a:effectLst/>
                <a:uLnTx/>
                <a:uFillTx/>
                <a:latin typeface="Times New Roman" pitchFamily="18" charset="0"/>
                <a:cs typeface="Times New Roman" pitchFamily="18" charset="0"/>
              </a:rPr>
              <a:t>người</a:t>
            </a:r>
            <a:r>
              <a:rPr kumimoji="0" lang="en-US" i="0" u="none" strike="noStrike" kern="0" cap="none" spc="0" normalizeH="0" baseline="0" noProof="0" dirty="0">
                <a:ln>
                  <a:noFill/>
                </a:ln>
                <a:effectLst/>
                <a:uLnTx/>
                <a:uFillTx/>
                <a:latin typeface="Times New Roman" pitchFamily="18" charset="0"/>
                <a:cs typeface="Times New Roman" pitchFamily="18" charset="0"/>
              </a:rPr>
              <a:t> </a:t>
            </a:r>
            <a:r>
              <a:rPr kumimoji="0" lang="en-US" i="0" u="none" strike="noStrike" kern="0" cap="none" spc="0" normalizeH="0" baseline="0" noProof="0" dirty="0" err="1">
                <a:ln>
                  <a:noFill/>
                </a:ln>
                <a:effectLst/>
                <a:uLnTx/>
                <a:uFillTx/>
                <a:latin typeface="Times New Roman" pitchFamily="18" charset="0"/>
                <a:cs typeface="Times New Roman" pitchFamily="18" charset="0"/>
              </a:rPr>
              <a:t>tù</a:t>
            </a:r>
            <a:r>
              <a:rPr kumimoji="0" lang="en-US" i="0" u="none" strike="noStrike" kern="0" cap="none" spc="0" normalizeH="0" baseline="0" noProof="0" dirty="0">
                <a:ln>
                  <a:noFill/>
                </a:ln>
                <a:effectLst/>
                <a:uLnTx/>
                <a:uFillTx/>
                <a:latin typeface="Times New Roman" pitchFamily="18" charset="0"/>
                <a:cs typeface="Times New Roman" pitchFamily="18" charset="0"/>
              </a:rPr>
              <a:t> </a:t>
            </a:r>
            <a:r>
              <a:rPr kumimoji="0" lang="en-US" i="0" u="none" strike="noStrike" kern="0" cap="none" spc="0" normalizeH="0" baseline="0" noProof="0" dirty="0" err="1">
                <a:ln>
                  <a:noFill/>
                </a:ln>
                <a:effectLst/>
                <a:uLnTx/>
                <a:uFillTx/>
                <a:latin typeface="Times New Roman" pitchFamily="18" charset="0"/>
                <a:cs typeface="Times New Roman" pitchFamily="18" charset="0"/>
              </a:rPr>
              <a:t>cách</a:t>
            </a:r>
            <a:r>
              <a:rPr kumimoji="0" lang="en-US" i="0" u="none" strike="noStrike" kern="0" cap="none" spc="0" normalizeH="0" baseline="0" noProof="0" dirty="0">
                <a:ln>
                  <a:noFill/>
                </a:ln>
                <a:effectLst/>
                <a:uLnTx/>
                <a:uFillTx/>
                <a:latin typeface="Times New Roman" pitchFamily="18" charset="0"/>
                <a:cs typeface="Times New Roman" pitchFamily="18" charset="0"/>
              </a:rPr>
              <a:t> </a:t>
            </a:r>
            <a:r>
              <a:rPr kumimoji="0" lang="en-US" i="0" u="none" strike="noStrike" kern="0" cap="none" spc="0" normalizeH="0" baseline="0" noProof="0" dirty="0" err="1">
                <a:ln>
                  <a:noFill/>
                </a:ln>
                <a:effectLst/>
                <a:uLnTx/>
                <a:uFillTx/>
                <a:latin typeface="Times New Roman" pitchFamily="18" charset="0"/>
                <a:cs typeface="Times New Roman" pitchFamily="18" charset="0"/>
              </a:rPr>
              <a:t>mạng</a:t>
            </a:r>
            <a:r>
              <a:rPr kumimoji="0" lang="en-US" i="0" u="none" strike="noStrike" kern="0" cap="none" spc="0" normalizeH="0" baseline="0" noProof="0" dirty="0">
                <a:ln>
                  <a:noFill/>
                </a:ln>
                <a:effectLst/>
                <a:uLnTx/>
                <a:uFillTx/>
                <a:latin typeface="Times New Roman" pitchFamily="18" charset="0"/>
                <a:cs typeface="Times New Roman" pitchFamily="18" charset="0"/>
              </a:rPr>
              <a:t>.</a:t>
            </a:r>
          </a:p>
        </p:txBody>
      </p:sp>
    </p:spTree>
    <p:extLst>
      <p:ext uri="{BB962C8B-B14F-4D97-AF65-F5344CB8AC3E}">
        <p14:creationId xmlns:p14="http://schemas.microsoft.com/office/powerpoint/2010/main" val="424484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xEl>
                                              <p:pRg st="1" end="1"/>
                                            </p:txEl>
                                          </p:spTgt>
                                        </p:tgtEl>
                                        <p:attrNameLst>
                                          <p:attrName>style.visibility</p:attrName>
                                        </p:attrNameLst>
                                      </p:cBhvr>
                                      <p:to>
                                        <p:strVal val="visible"/>
                                      </p:to>
                                    </p:set>
                                    <p:animEffect transition="in" filter="fade">
                                      <p:cBhvr>
                                        <p:cTn id="14" dur="1000"/>
                                        <p:tgtEl>
                                          <p:spTgt spid="14">
                                            <p:txEl>
                                              <p:pRg st="1" end="1"/>
                                            </p:txEl>
                                          </p:spTgt>
                                        </p:tgtEl>
                                      </p:cBhvr>
                                    </p:animEffect>
                                    <p:anim calcmode="lin" valueType="num">
                                      <p:cBhvr>
                                        <p:cTn id="15"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xEl>
                                              <p:pRg st="2" end="2"/>
                                            </p:txEl>
                                          </p:spTgt>
                                        </p:tgtEl>
                                        <p:attrNameLst>
                                          <p:attrName>style.visibility</p:attrName>
                                        </p:attrNameLst>
                                      </p:cBhvr>
                                      <p:to>
                                        <p:strVal val="visible"/>
                                      </p:to>
                                    </p:set>
                                    <p:animEffect transition="in" filter="fade">
                                      <p:cBhvr>
                                        <p:cTn id="21" dur="1000"/>
                                        <p:tgtEl>
                                          <p:spTgt spid="14">
                                            <p:txEl>
                                              <p:pRg st="2" end="2"/>
                                            </p:txEl>
                                          </p:spTgt>
                                        </p:tgtEl>
                                      </p:cBhvr>
                                    </p:animEffect>
                                    <p:anim calcmode="lin" valueType="num">
                                      <p:cBhvr>
                                        <p:cTn id="22"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xEl>
                                              <p:pRg st="3" end="3"/>
                                            </p:txEl>
                                          </p:spTgt>
                                        </p:tgtEl>
                                        <p:attrNameLst>
                                          <p:attrName>style.visibility</p:attrName>
                                        </p:attrNameLst>
                                      </p:cBhvr>
                                      <p:to>
                                        <p:strVal val="visible"/>
                                      </p:to>
                                    </p:set>
                                    <p:animEffect transition="in" filter="fade">
                                      <p:cBhvr>
                                        <p:cTn id="28" dur="1000"/>
                                        <p:tgtEl>
                                          <p:spTgt spid="14">
                                            <p:txEl>
                                              <p:pRg st="3" end="3"/>
                                            </p:txEl>
                                          </p:spTgt>
                                        </p:tgtEl>
                                      </p:cBhvr>
                                    </p:animEffect>
                                    <p:anim calcmode="lin" valueType="num">
                                      <p:cBhvr>
                                        <p:cTn id="29"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animEffect transition="in" filter="fade">
                                      <p:cBhvr>
                                        <p:cTn id="35" dur="1000"/>
                                        <p:tgtEl>
                                          <p:spTgt spid="15">
                                            <p:txEl>
                                              <p:pRg st="0" end="0"/>
                                            </p:txEl>
                                          </p:spTgt>
                                        </p:tgtEl>
                                      </p:cBhvr>
                                    </p:animEffect>
                                    <p:anim calcmode="lin" valueType="num">
                                      <p:cBhvr>
                                        <p:cTn id="36"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5">
                                            <p:txEl>
                                              <p:pRg st="1" end="1"/>
                                            </p:txEl>
                                          </p:spTgt>
                                        </p:tgtEl>
                                        <p:attrNameLst>
                                          <p:attrName>style.visibility</p:attrName>
                                        </p:attrNameLst>
                                      </p:cBhvr>
                                      <p:to>
                                        <p:strVal val="visible"/>
                                      </p:to>
                                    </p:set>
                                    <p:animEffect transition="in" filter="fade">
                                      <p:cBhvr>
                                        <p:cTn id="42" dur="1000"/>
                                        <p:tgtEl>
                                          <p:spTgt spid="15">
                                            <p:txEl>
                                              <p:pRg st="1" end="1"/>
                                            </p:txEl>
                                          </p:spTgt>
                                        </p:tgtEl>
                                      </p:cBhvr>
                                    </p:animEffect>
                                    <p:anim calcmode="lin" valueType="num">
                                      <p:cBhvr>
                                        <p:cTn id="43"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15">
                                            <p:txEl>
                                              <p:pRg st="1" end="1"/>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5">
                                            <p:txEl>
                                              <p:pRg st="2" end="2"/>
                                            </p:txEl>
                                          </p:spTgt>
                                        </p:tgtEl>
                                        <p:attrNameLst>
                                          <p:attrName>style.visibility</p:attrName>
                                        </p:attrNameLst>
                                      </p:cBhvr>
                                      <p:to>
                                        <p:strVal val="visible"/>
                                      </p:to>
                                    </p:set>
                                    <p:animEffect transition="in" filter="fade">
                                      <p:cBhvr>
                                        <p:cTn id="47" dur="1000"/>
                                        <p:tgtEl>
                                          <p:spTgt spid="15">
                                            <p:txEl>
                                              <p:pRg st="2" end="2"/>
                                            </p:txEl>
                                          </p:spTgt>
                                        </p:tgtEl>
                                      </p:cBhvr>
                                    </p:animEffect>
                                    <p:anim calcmode="lin" valueType="num">
                                      <p:cBhvr>
                                        <p:cTn id="48"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49"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5">
                                            <p:txEl>
                                              <p:pRg st="3" end="3"/>
                                            </p:txEl>
                                          </p:spTgt>
                                        </p:tgtEl>
                                        <p:attrNameLst>
                                          <p:attrName>style.visibility</p:attrName>
                                        </p:attrNameLst>
                                      </p:cBhvr>
                                      <p:to>
                                        <p:strVal val="visible"/>
                                      </p:to>
                                    </p:set>
                                    <p:animEffect transition="in" filter="fade">
                                      <p:cBhvr>
                                        <p:cTn id="54" dur="1000"/>
                                        <p:tgtEl>
                                          <p:spTgt spid="15">
                                            <p:txEl>
                                              <p:pRg st="3" end="3"/>
                                            </p:txEl>
                                          </p:spTgt>
                                        </p:tgtEl>
                                      </p:cBhvr>
                                    </p:animEffect>
                                    <p:anim calcmode="lin" valueType="num">
                                      <p:cBhvr>
                                        <p:cTn id="55"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56"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AutoShape 6"/>
          <p:cNvSpPr>
            <a:spLocks noChangeAspect="1" noChangeArrowheads="1"/>
          </p:cNvSpPr>
          <p:nvPr/>
        </p:nvSpPr>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fontAlgn="base">
              <a:spcBef>
                <a:spcPct val="0"/>
              </a:spcBef>
              <a:spcAft>
                <a:spcPct val="0"/>
              </a:spcAft>
            </a:pPr>
            <a:endParaRPr lang="en-US" altLang="en-US" b="0">
              <a:solidFill>
                <a:srgbClr val="000000"/>
              </a:solidFill>
              <a:latin typeface="Arial" panose="020B0604020202020204" pitchFamily="34" charset="0"/>
            </a:endParaRPr>
          </a:p>
        </p:txBody>
      </p:sp>
      <p:sp>
        <p:nvSpPr>
          <p:cNvPr id="188419" name="AutoShape 7"/>
          <p:cNvSpPr>
            <a:spLocks noChangeArrowheads="1"/>
          </p:cNvSpPr>
          <p:nvPr/>
        </p:nvSpPr>
        <p:spPr bwMode="auto">
          <a:xfrm>
            <a:off x="3520441" y="831850"/>
            <a:ext cx="3433763" cy="622300"/>
          </a:xfrm>
          <a:prstGeom prst="flowChartTerminator">
            <a:avLst/>
          </a:prstGeom>
          <a:solidFill>
            <a:srgbClr val="FFC000"/>
          </a:solidFill>
          <a:ln w="9525">
            <a:noFill/>
            <a:miter lim="800000"/>
            <a:headEnd/>
            <a:tailEnd/>
          </a:ln>
        </p:spPr>
        <p:txBody>
          <a:bodyPr anchor="ct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ctr" fontAlgn="base">
              <a:spcBef>
                <a:spcPct val="0"/>
              </a:spcBef>
              <a:spcAft>
                <a:spcPct val="0"/>
              </a:spcAft>
            </a:pPr>
            <a:r>
              <a:rPr lang="vi-VN" altLang="en-US" sz="2800" dirty="0">
                <a:solidFill>
                  <a:srgbClr val="000000"/>
                </a:solidFill>
                <a:latin typeface="Times New Roman" panose="02020603050405020304" pitchFamily="18" charset="0"/>
                <a:cs typeface="Times New Roman" panose="02020603050405020304" pitchFamily="18" charset="0"/>
              </a:rPr>
              <a:t>Tiếng chim tu hú</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sp>
        <p:nvSpPr>
          <p:cNvPr id="188420" name="AutoShape 8"/>
          <p:cNvSpPr>
            <a:spLocks noChangeArrowheads="1"/>
          </p:cNvSpPr>
          <p:nvPr/>
        </p:nvSpPr>
        <p:spPr bwMode="auto">
          <a:xfrm>
            <a:off x="3391854" y="5694363"/>
            <a:ext cx="3305175" cy="747712"/>
          </a:xfrm>
          <a:prstGeom prst="flowChartTerminator">
            <a:avLst/>
          </a:prstGeom>
          <a:solidFill>
            <a:srgbClr val="FFC000"/>
          </a:solidFill>
          <a:ln w="9525">
            <a:noFill/>
            <a:miter lim="800000"/>
            <a:headEnd/>
            <a:tailEnd/>
          </a:ln>
        </p:spPr>
        <p:txBody>
          <a:bodyPr anchor="ct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ctr" fontAlgn="base">
              <a:spcBef>
                <a:spcPct val="0"/>
              </a:spcBef>
              <a:spcAft>
                <a:spcPct val="0"/>
              </a:spcAft>
            </a:pPr>
            <a:r>
              <a:rPr lang="vi-VN" altLang="en-US" sz="2800" dirty="0">
                <a:solidFill>
                  <a:srgbClr val="000000"/>
                </a:solidFill>
                <a:latin typeface="Times New Roman" panose="02020603050405020304" pitchFamily="18" charset="0"/>
                <a:cs typeface="Times New Roman" panose="02020603050405020304" pitchFamily="18" charset="0"/>
              </a:rPr>
              <a:t>Tiếng chim tu hú</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sp>
        <p:nvSpPr>
          <p:cNvPr id="188421" name="AutoShape 9"/>
          <p:cNvSpPr>
            <a:spLocks noChangeArrowheads="1"/>
          </p:cNvSpPr>
          <p:nvPr/>
        </p:nvSpPr>
        <p:spPr bwMode="auto">
          <a:xfrm>
            <a:off x="607381" y="1939926"/>
            <a:ext cx="8981438" cy="1260475"/>
          </a:xfrm>
          <a:prstGeom prst="roundRect">
            <a:avLst>
              <a:gd name="adj" fmla="val 16667"/>
            </a:avLst>
          </a:prstGeom>
          <a:solidFill>
            <a:srgbClr val="92D050"/>
          </a:solidFill>
          <a:ln w="9525">
            <a:noFill/>
            <a:round/>
            <a:headEnd/>
            <a:tailEnd/>
          </a:ln>
        </p:spPr>
        <p:txBody>
          <a:bodyPr anchor="ct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ctr" fontAlgn="base">
              <a:spcBef>
                <a:spcPct val="0"/>
              </a:spcBef>
              <a:spcAft>
                <a:spcPct val="0"/>
              </a:spcAft>
            </a:pPr>
            <a:r>
              <a:rPr lang="vi-VN" altLang="en-US" sz="2800" b="0" dirty="0">
                <a:latin typeface="Times New Roman" panose="02020603050405020304" pitchFamily="18" charset="0"/>
                <a:cs typeface="Times New Roman" panose="02020603050405020304" pitchFamily="18" charset="0"/>
              </a:rPr>
              <a:t>Bức tranh màu hè rộn rã âm thanh, rực rỡ sắc màu, ngọt ngào hương vị, tràn đầy nhựa sống</a:t>
            </a:r>
            <a:endParaRPr lang="en-US" altLang="en-US" sz="2800" b="0" dirty="0">
              <a:latin typeface="Times New Roman" panose="02020603050405020304" pitchFamily="18" charset="0"/>
              <a:cs typeface="Times New Roman" panose="02020603050405020304" pitchFamily="18" charset="0"/>
            </a:endParaRPr>
          </a:p>
        </p:txBody>
      </p:sp>
      <p:sp>
        <p:nvSpPr>
          <p:cNvPr id="188422" name="AutoShape 10"/>
          <p:cNvSpPr>
            <a:spLocks noChangeArrowheads="1"/>
          </p:cNvSpPr>
          <p:nvPr/>
        </p:nvSpPr>
        <p:spPr bwMode="auto">
          <a:xfrm>
            <a:off x="607379" y="4032251"/>
            <a:ext cx="8981433" cy="1108075"/>
          </a:xfrm>
          <a:prstGeom prst="roundRect">
            <a:avLst>
              <a:gd name="adj" fmla="val 16667"/>
            </a:avLst>
          </a:prstGeom>
          <a:solidFill>
            <a:schemeClr val="bg1">
              <a:lumMod val="50000"/>
            </a:schemeClr>
          </a:solidFill>
          <a:ln w="9525">
            <a:noFill/>
            <a:round/>
            <a:headEnd/>
            <a:tailEnd/>
          </a:ln>
        </p:spPr>
        <p:txBody>
          <a:bodyPr anchor="ct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ctr" fontAlgn="base">
              <a:spcBef>
                <a:spcPct val="0"/>
              </a:spcBef>
              <a:spcAft>
                <a:spcPct val="0"/>
              </a:spcAft>
            </a:pPr>
            <a:r>
              <a:rPr lang="vi-VN" altLang="en-US" sz="2800" b="0" dirty="0">
                <a:solidFill>
                  <a:schemeClr val="bg1"/>
                </a:solidFill>
                <a:latin typeface="Times New Roman" panose="02020603050405020304" pitchFamily="18" charset="0"/>
                <a:cs typeface="Times New Roman" panose="02020603050405020304" pitchFamily="18" charset="0"/>
              </a:rPr>
              <a:t>Tâm trạng ngột ngạt, tù túng, u uất và khát vọng tự do cháy bỏng</a:t>
            </a:r>
            <a:endParaRPr lang="en-US" altLang="en-US" sz="2800" b="0" dirty="0">
              <a:solidFill>
                <a:schemeClr val="bg1"/>
              </a:solidFill>
              <a:latin typeface="Times New Roman" panose="02020603050405020304" pitchFamily="18" charset="0"/>
              <a:cs typeface="Times New Roman" panose="02020603050405020304" pitchFamily="18" charset="0"/>
            </a:endParaRPr>
          </a:p>
        </p:txBody>
      </p:sp>
      <p:sp>
        <p:nvSpPr>
          <p:cNvPr id="188423" name="AutoShape 11"/>
          <p:cNvSpPr>
            <a:spLocks noChangeArrowheads="1"/>
          </p:cNvSpPr>
          <p:nvPr/>
        </p:nvSpPr>
        <p:spPr bwMode="auto">
          <a:xfrm>
            <a:off x="4667187" y="1539080"/>
            <a:ext cx="922776" cy="373063"/>
          </a:xfrm>
          <a:prstGeom prst="downArrow">
            <a:avLst>
              <a:gd name="adj1" fmla="val 50000"/>
              <a:gd name="adj2" fmla="val 54112"/>
            </a:avLst>
          </a:prstGeom>
          <a:solidFill>
            <a:schemeClr val="tx1"/>
          </a:solidFill>
          <a:ln w="9525">
            <a:solidFill>
              <a:srgbClr val="000000"/>
            </a:solidFill>
            <a:miter lim="800000"/>
            <a:headEnd/>
            <a:tailEnd/>
          </a:ln>
        </p:spPr>
        <p:txBody>
          <a:bodyPr wrap="none" anchor="ct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fontAlgn="base">
              <a:spcBef>
                <a:spcPct val="0"/>
              </a:spcBef>
              <a:spcAft>
                <a:spcPct val="0"/>
              </a:spcAft>
            </a:pPr>
            <a:endParaRPr lang="en-US" altLang="en-US" b="0">
              <a:solidFill>
                <a:srgbClr val="000000"/>
              </a:solidFill>
              <a:latin typeface="Arial" panose="020B0604020202020204" pitchFamily="34" charset="0"/>
            </a:endParaRPr>
          </a:p>
        </p:txBody>
      </p:sp>
      <p:sp>
        <p:nvSpPr>
          <p:cNvPr id="188425" name="Line 13"/>
          <p:cNvSpPr>
            <a:spLocks noChangeShapeType="1"/>
          </p:cNvSpPr>
          <p:nvPr/>
        </p:nvSpPr>
        <p:spPr bwMode="auto">
          <a:xfrm flipH="1" flipV="1">
            <a:off x="6954202" y="1079500"/>
            <a:ext cx="2870202" cy="26988"/>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b="1">
              <a:solidFill>
                <a:srgbClr val="000000"/>
              </a:solidFill>
              <a:latin typeface=".VnTime" panose="020B7200000000000000" pitchFamily="34" charset="0"/>
              <a:cs typeface="Arial" panose="020B0604020202020204" pitchFamily="34" charset="0"/>
            </a:endParaRPr>
          </a:p>
        </p:txBody>
      </p:sp>
      <p:sp>
        <p:nvSpPr>
          <p:cNvPr id="188426" name="Line 14"/>
          <p:cNvSpPr>
            <a:spLocks noChangeShapeType="1"/>
          </p:cNvSpPr>
          <p:nvPr/>
        </p:nvSpPr>
        <p:spPr bwMode="auto">
          <a:xfrm flipH="1">
            <a:off x="6697028" y="6067425"/>
            <a:ext cx="3140072" cy="1588"/>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b="1">
              <a:solidFill>
                <a:srgbClr val="000000"/>
              </a:solidFill>
              <a:latin typeface=".VnTime" panose="020B7200000000000000" pitchFamily="34" charset="0"/>
              <a:cs typeface="Arial" panose="020B0604020202020204" pitchFamily="34" charset="0"/>
            </a:endParaRPr>
          </a:p>
        </p:txBody>
      </p:sp>
      <p:sp>
        <p:nvSpPr>
          <p:cNvPr id="188427" name="Line 15"/>
          <p:cNvSpPr>
            <a:spLocks noChangeShapeType="1"/>
          </p:cNvSpPr>
          <p:nvPr/>
        </p:nvSpPr>
        <p:spPr bwMode="auto">
          <a:xfrm flipH="1">
            <a:off x="9794240" y="1079500"/>
            <a:ext cx="0" cy="4987925"/>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b="1">
              <a:solidFill>
                <a:srgbClr val="000000"/>
              </a:solidFill>
              <a:latin typeface=".VnTime" panose="020B7200000000000000" pitchFamily="34" charset="0"/>
              <a:cs typeface="Arial" panose="020B0604020202020204" pitchFamily="34" charset="0"/>
            </a:endParaRPr>
          </a:p>
        </p:txBody>
      </p:sp>
      <p:sp>
        <p:nvSpPr>
          <p:cNvPr id="188428" name="AutoShape 16"/>
          <p:cNvSpPr>
            <a:spLocks noChangeArrowheads="1"/>
          </p:cNvSpPr>
          <p:nvPr/>
        </p:nvSpPr>
        <p:spPr bwMode="auto">
          <a:xfrm>
            <a:off x="2905284" y="0"/>
            <a:ext cx="4757738" cy="582613"/>
          </a:xfrm>
          <a:prstGeom prst="flowChartTerminator">
            <a:avLst/>
          </a:prstGeom>
          <a:noFill/>
          <a:ln w="9525">
            <a:noFill/>
            <a:miter lim="800000"/>
            <a:headEnd/>
            <a:tailEnd/>
          </a:ln>
        </p:spPr>
        <p:txBody>
          <a:bodyPr anchor="ct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ctr" fontAlgn="base">
              <a:spcBef>
                <a:spcPct val="0"/>
              </a:spcBef>
              <a:spcAft>
                <a:spcPct val="0"/>
              </a:spcAft>
            </a:pPr>
            <a:r>
              <a:rPr lang="vi-VN" altLang="en-US" sz="3600" dirty="0">
                <a:solidFill>
                  <a:srgbClr val="FF0000"/>
                </a:solidFill>
                <a:latin typeface="Times New Roman" panose="02020603050405020304" pitchFamily="18" charset="0"/>
                <a:cs typeface="Times New Roman" panose="02020603050405020304" pitchFamily="18" charset="0"/>
              </a:rPr>
              <a:t>Kết cấu bài thơ</a:t>
            </a:r>
            <a:endParaRPr lang="en-US" altLang="en-US" sz="3600" b="0" dirty="0">
              <a:solidFill>
                <a:srgbClr val="FF0000"/>
              </a:solidFill>
              <a:latin typeface="Times New Roman" panose="02020603050405020304" pitchFamily="18" charset="0"/>
              <a:cs typeface="Times New Roman" panose="02020603050405020304" pitchFamily="18" charset="0"/>
            </a:endParaRPr>
          </a:p>
        </p:txBody>
      </p:sp>
      <p:sp>
        <p:nvSpPr>
          <p:cNvPr id="188429" name="Line 17"/>
          <p:cNvSpPr>
            <a:spLocks noChangeShapeType="1"/>
          </p:cNvSpPr>
          <p:nvPr/>
        </p:nvSpPr>
        <p:spPr bwMode="auto">
          <a:xfrm>
            <a:off x="444817" y="1068389"/>
            <a:ext cx="3032761" cy="12699"/>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b="1">
              <a:solidFill>
                <a:srgbClr val="000000"/>
              </a:solidFill>
              <a:latin typeface=".VnTime" panose="020B7200000000000000" pitchFamily="34" charset="0"/>
              <a:cs typeface="Arial" panose="020B0604020202020204" pitchFamily="34" charset="0"/>
            </a:endParaRPr>
          </a:p>
        </p:txBody>
      </p:sp>
      <p:sp>
        <p:nvSpPr>
          <p:cNvPr id="188430" name="Line 18"/>
          <p:cNvSpPr>
            <a:spLocks noChangeShapeType="1"/>
          </p:cNvSpPr>
          <p:nvPr/>
        </p:nvSpPr>
        <p:spPr bwMode="auto">
          <a:xfrm flipH="1">
            <a:off x="444818" y="1050609"/>
            <a:ext cx="0" cy="4987925"/>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b="1">
              <a:solidFill>
                <a:srgbClr val="000000"/>
              </a:solidFill>
              <a:latin typeface=".VnTime" panose="020B7200000000000000" pitchFamily="34" charset="0"/>
              <a:cs typeface="Arial" panose="020B0604020202020204" pitchFamily="34" charset="0"/>
            </a:endParaRPr>
          </a:p>
        </p:txBody>
      </p:sp>
      <p:sp>
        <p:nvSpPr>
          <p:cNvPr id="188432" name="Line 20"/>
          <p:cNvSpPr>
            <a:spLocks noChangeShapeType="1"/>
          </p:cNvSpPr>
          <p:nvPr/>
        </p:nvSpPr>
        <p:spPr bwMode="auto">
          <a:xfrm>
            <a:off x="444817" y="6056314"/>
            <a:ext cx="2902587" cy="12699"/>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b="1">
              <a:solidFill>
                <a:srgbClr val="000000"/>
              </a:solidFill>
              <a:latin typeface=".VnTime" panose="020B7200000000000000" pitchFamily="34" charset="0"/>
              <a:cs typeface="Arial" panose="020B0604020202020204" pitchFamily="34" charset="0"/>
            </a:endParaRPr>
          </a:p>
        </p:txBody>
      </p:sp>
      <p:sp>
        <p:nvSpPr>
          <p:cNvPr id="2" name="Arrow: Up-Down 1">
            <a:extLst>
              <a:ext uri="{FF2B5EF4-FFF2-40B4-BE49-F238E27FC236}">
                <a16:creationId xmlns:a16="http://schemas.microsoft.com/office/drawing/2014/main" id="{94868902-0420-4899-BEF2-72785830AB32}"/>
              </a:ext>
            </a:extLst>
          </p:cNvPr>
          <p:cNvSpPr/>
          <p:nvPr/>
        </p:nvSpPr>
        <p:spPr>
          <a:xfrm>
            <a:off x="3881779" y="3275806"/>
            <a:ext cx="2711085" cy="665136"/>
          </a:xfrm>
          <a:prstGeom prst="upDownArrow">
            <a:avLst>
              <a:gd name="adj1" fmla="val 50000"/>
              <a:gd name="adj2" fmla="val 3801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Times New Roman" panose="02020603050405020304" pitchFamily="18" charset="0"/>
                <a:cs typeface="Times New Roman" panose="02020603050405020304" pitchFamily="18" charset="0"/>
              </a:rPr>
              <a:t>Đối lập</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8" name="AutoShape 11">
            <a:extLst>
              <a:ext uri="{FF2B5EF4-FFF2-40B4-BE49-F238E27FC236}">
                <a16:creationId xmlns:a16="http://schemas.microsoft.com/office/drawing/2014/main" id="{AC55AD5D-06B1-4DE8-B031-89F70F8570C1}"/>
              </a:ext>
            </a:extLst>
          </p:cNvPr>
          <p:cNvSpPr>
            <a:spLocks noChangeArrowheads="1"/>
          </p:cNvSpPr>
          <p:nvPr/>
        </p:nvSpPr>
        <p:spPr bwMode="auto">
          <a:xfrm>
            <a:off x="4636707" y="5230020"/>
            <a:ext cx="922776" cy="373063"/>
          </a:xfrm>
          <a:prstGeom prst="downArrow">
            <a:avLst>
              <a:gd name="adj1" fmla="val 50000"/>
              <a:gd name="adj2" fmla="val 54112"/>
            </a:avLst>
          </a:prstGeom>
          <a:solidFill>
            <a:schemeClr val="tx1"/>
          </a:solidFill>
          <a:ln w="9525">
            <a:solidFill>
              <a:srgbClr val="000000"/>
            </a:solidFill>
            <a:miter lim="800000"/>
            <a:headEnd/>
            <a:tailEnd/>
          </a:ln>
        </p:spPr>
        <p:txBody>
          <a:bodyPr wrap="none" anchor="ct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fontAlgn="base">
              <a:spcBef>
                <a:spcPct val="0"/>
              </a:spcBef>
              <a:spcAft>
                <a:spcPct val="0"/>
              </a:spcAft>
            </a:pPr>
            <a:endParaRPr lang="en-US" altLang="en-US" b="0" dirty="0">
              <a:solidFill>
                <a:srgbClr val="000000"/>
              </a:solidFill>
              <a:latin typeface="Arial" panose="020B0604020202020204" pitchFamily="34" charset="0"/>
            </a:endParaRPr>
          </a:p>
        </p:txBody>
      </p:sp>
      <p:sp>
        <p:nvSpPr>
          <p:cNvPr id="3" name="TextBox 2">
            <a:extLst>
              <a:ext uri="{FF2B5EF4-FFF2-40B4-BE49-F238E27FC236}">
                <a16:creationId xmlns:a16="http://schemas.microsoft.com/office/drawing/2014/main" id="{E6640642-DE2D-4BF8-BA34-07913F727DBE}"/>
              </a:ext>
            </a:extLst>
          </p:cNvPr>
          <p:cNvSpPr txBox="1"/>
          <p:nvPr/>
        </p:nvSpPr>
        <p:spPr>
          <a:xfrm>
            <a:off x="9896814" y="2696299"/>
            <a:ext cx="2359609" cy="1754326"/>
          </a:xfrm>
          <a:prstGeom prst="rect">
            <a:avLst/>
          </a:prstGeom>
          <a:noFill/>
        </p:spPr>
        <p:txBody>
          <a:bodyPr wrap="square" rtlCol="0">
            <a:spAutoFit/>
          </a:bodyPr>
          <a:lstStyle/>
          <a:p>
            <a:pPr algn="ctr"/>
            <a:r>
              <a:rPr lang="vi-VN" sz="3600" b="1" dirty="0">
                <a:solidFill>
                  <a:srgbClr val="FF0000"/>
                </a:solidFill>
                <a:latin typeface="Times New Roman" panose="02020603050405020304" pitchFamily="18" charset="0"/>
                <a:cs typeface="Times New Roman" panose="02020603050405020304" pitchFamily="18" charset="0"/>
              </a:rPr>
              <a:t>Kết cấu đầu cuối tương ứng</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397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8428"/>
                                        </p:tgtEl>
                                        <p:attrNameLst>
                                          <p:attrName>style.visibility</p:attrName>
                                        </p:attrNameLst>
                                      </p:cBhvr>
                                      <p:to>
                                        <p:strVal val="visible"/>
                                      </p:to>
                                    </p:set>
                                    <p:animEffect transition="in" filter="wipe(down)">
                                      <p:cBhvr>
                                        <p:cTn id="7" dur="500"/>
                                        <p:tgtEl>
                                          <p:spTgt spid="1884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8419"/>
                                        </p:tgtEl>
                                        <p:attrNameLst>
                                          <p:attrName>style.visibility</p:attrName>
                                        </p:attrNameLst>
                                      </p:cBhvr>
                                      <p:to>
                                        <p:strVal val="visible"/>
                                      </p:to>
                                    </p:set>
                                    <p:animEffect transition="in" filter="wipe(down)">
                                      <p:cBhvr>
                                        <p:cTn id="12" dur="500"/>
                                        <p:tgtEl>
                                          <p:spTgt spid="1884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8423"/>
                                        </p:tgtEl>
                                        <p:attrNameLst>
                                          <p:attrName>style.visibility</p:attrName>
                                        </p:attrNameLst>
                                      </p:cBhvr>
                                      <p:to>
                                        <p:strVal val="visible"/>
                                      </p:to>
                                    </p:set>
                                    <p:animEffect transition="in" filter="wipe(down)">
                                      <p:cBhvr>
                                        <p:cTn id="17" dur="500"/>
                                        <p:tgtEl>
                                          <p:spTgt spid="18842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88421"/>
                                        </p:tgtEl>
                                        <p:attrNameLst>
                                          <p:attrName>style.visibility</p:attrName>
                                        </p:attrNameLst>
                                      </p:cBhvr>
                                      <p:to>
                                        <p:strVal val="visible"/>
                                      </p:to>
                                    </p:set>
                                    <p:animEffect transition="in" filter="wipe(down)">
                                      <p:cBhvr>
                                        <p:cTn id="20" dur="500"/>
                                        <p:tgtEl>
                                          <p:spTgt spid="18842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88422"/>
                                        </p:tgtEl>
                                        <p:attrNameLst>
                                          <p:attrName>style.visibility</p:attrName>
                                        </p:attrNameLst>
                                      </p:cBhvr>
                                      <p:to>
                                        <p:strVal val="visible"/>
                                      </p:to>
                                    </p:set>
                                    <p:animEffect transition="in" filter="wipe(down)">
                                      <p:cBhvr>
                                        <p:cTn id="30" dur="500"/>
                                        <p:tgtEl>
                                          <p:spTgt spid="18842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88420"/>
                                        </p:tgtEl>
                                        <p:attrNameLst>
                                          <p:attrName>style.visibility</p:attrName>
                                        </p:attrNameLst>
                                      </p:cBhvr>
                                      <p:to>
                                        <p:strVal val="visible"/>
                                      </p:to>
                                    </p:set>
                                    <p:animEffect transition="in" filter="wipe(down)">
                                      <p:cBhvr>
                                        <p:cTn id="35" dur="500"/>
                                        <p:tgtEl>
                                          <p:spTgt spid="188420"/>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88425"/>
                                        </p:tgtEl>
                                        <p:attrNameLst>
                                          <p:attrName>style.visibility</p:attrName>
                                        </p:attrNameLst>
                                      </p:cBhvr>
                                      <p:to>
                                        <p:strVal val="visible"/>
                                      </p:to>
                                    </p:set>
                                    <p:animEffect transition="in" filter="wipe(down)">
                                      <p:cBhvr>
                                        <p:cTn id="43" dur="500"/>
                                        <p:tgtEl>
                                          <p:spTgt spid="188425"/>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88427"/>
                                        </p:tgtEl>
                                        <p:attrNameLst>
                                          <p:attrName>style.visibility</p:attrName>
                                        </p:attrNameLst>
                                      </p:cBhvr>
                                      <p:to>
                                        <p:strVal val="visible"/>
                                      </p:to>
                                    </p:set>
                                    <p:animEffect transition="in" filter="wipe(down)">
                                      <p:cBhvr>
                                        <p:cTn id="46" dur="500"/>
                                        <p:tgtEl>
                                          <p:spTgt spid="188427"/>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88426"/>
                                        </p:tgtEl>
                                        <p:attrNameLst>
                                          <p:attrName>style.visibility</p:attrName>
                                        </p:attrNameLst>
                                      </p:cBhvr>
                                      <p:to>
                                        <p:strVal val="visible"/>
                                      </p:to>
                                    </p:set>
                                    <p:animEffect transition="in" filter="wipe(down)">
                                      <p:cBhvr>
                                        <p:cTn id="49" dur="500"/>
                                        <p:tgtEl>
                                          <p:spTgt spid="188426"/>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88432"/>
                                        </p:tgtEl>
                                        <p:attrNameLst>
                                          <p:attrName>style.visibility</p:attrName>
                                        </p:attrNameLst>
                                      </p:cBhvr>
                                      <p:to>
                                        <p:strVal val="visible"/>
                                      </p:to>
                                    </p:set>
                                    <p:animEffect transition="in" filter="wipe(down)">
                                      <p:cBhvr>
                                        <p:cTn id="52" dur="500"/>
                                        <p:tgtEl>
                                          <p:spTgt spid="188432"/>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88430"/>
                                        </p:tgtEl>
                                        <p:attrNameLst>
                                          <p:attrName>style.visibility</p:attrName>
                                        </p:attrNameLst>
                                      </p:cBhvr>
                                      <p:to>
                                        <p:strVal val="visible"/>
                                      </p:to>
                                    </p:set>
                                    <p:animEffect transition="in" filter="wipe(down)">
                                      <p:cBhvr>
                                        <p:cTn id="55" dur="500"/>
                                        <p:tgtEl>
                                          <p:spTgt spid="188430"/>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88429"/>
                                        </p:tgtEl>
                                        <p:attrNameLst>
                                          <p:attrName>style.visibility</p:attrName>
                                        </p:attrNameLst>
                                      </p:cBhvr>
                                      <p:to>
                                        <p:strVal val="visible"/>
                                      </p:to>
                                    </p:set>
                                    <p:animEffect transition="in" filter="wipe(down)">
                                      <p:cBhvr>
                                        <p:cTn id="58" dur="500"/>
                                        <p:tgtEl>
                                          <p:spTgt spid="188429"/>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wipe(down)">
                                      <p:cBhvr>
                                        <p:cTn id="6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9" grpId="0" animBg="1"/>
      <p:bldP spid="188420" grpId="0" animBg="1"/>
      <p:bldP spid="188421" grpId="0" animBg="1"/>
      <p:bldP spid="188422" grpId="0" animBg="1"/>
      <p:bldP spid="188423" grpId="0" animBg="1"/>
      <p:bldP spid="188425" grpId="0" animBg="1"/>
      <p:bldP spid="188426" grpId="0" animBg="1"/>
      <p:bldP spid="188427" grpId="0" animBg="1"/>
      <p:bldP spid="188428" grpId="0"/>
      <p:bldP spid="188429" grpId="0" animBg="1"/>
      <p:bldP spid="188430" grpId="0" animBg="1"/>
      <p:bldP spid="188432" grpId="0" animBg="1"/>
      <p:bldP spid="2" grpId="0" animBg="1"/>
      <p:bldP spid="18" grpId="0" animBg="1"/>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icture 011">
            <a:extLst>
              <a:ext uri="{FF2B5EF4-FFF2-40B4-BE49-F238E27FC236}">
                <a16:creationId xmlns:a16="http://schemas.microsoft.com/office/drawing/2014/main" id="{032358F9-53B6-423A-9365-A584BD9A99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877" t="8755" r="17453" b="53000"/>
          <a:stretch>
            <a:fillRect/>
          </a:stretch>
        </p:blipFill>
        <p:spPr bwMode="auto">
          <a:xfrm rot="3899" flipV="1">
            <a:off x="1047" y="6909"/>
            <a:ext cx="12190786" cy="683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Rectangle 3">
            <a:extLst>
              <a:ext uri="{FF2B5EF4-FFF2-40B4-BE49-F238E27FC236}">
                <a16:creationId xmlns:a16="http://schemas.microsoft.com/office/drawing/2014/main" id="{AED28E00-B1EB-47BE-8BE8-E95F0F5FFE54}"/>
              </a:ext>
            </a:extLst>
          </p:cNvPr>
          <p:cNvSpPr>
            <a:spLocks noChangeArrowheads="1"/>
          </p:cNvSpPr>
          <p:nvPr/>
        </p:nvSpPr>
        <p:spPr bwMode="auto">
          <a:xfrm>
            <a:off x="367861" y="4472153"/>
            <a:ext cx="11361683"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2800" dirty="0">
                <a:solidFill>
                  <a:schemeClr val="bg1"/>
                </a:solidFill>
                <a:latin typeface="Times New Roman" panose="02020603050405020304" pitchFamily="18" charset="0"/>
              </a:rPr>
              <a:t>            </a:t>
            </a:r>
            <a:r>
              <a:rPr lang="en-US" altLang="en-US" sz="2800" b="1" i="1" dirty="0">
                <a:solidFill>
                  <a:schemeClr val="bg1"/>
                </a:solidFill>
                <a:latin typeface="Times New Roman" panose="02020603050405020304" pitchFamily="18" charset="0"/>
              </a:rPr>
              <a:t>Con </a:t>
            </a:r>
            <a:r>
              <a:rPr lang="en-US" altLang="en-US" sz="2800" b="1" i="1" dirty="0" err="1">
                <a:solidFill>
                  <a:schemeClr val="bg1"/>
                </a:solidFill>
                <a:latin typeface="Times New Roman" panose="02020603050405020304" pitchFamily="18" charset="0"/>
              </a:rPr>
              <a:t>tu</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hú</a:t>
            </a:r>
            <a:r>
              <a:rPr lang="en-US" altLang="en-US" sz="2800" b="1" i="1" dirty="0">
                <a:solidFill>
                  <a:schemeClr val="bg1"/>
                </a:solidFill>
                <a:latin typeface="Times New Roman" panose="02020603050405020304" pitchFamily="18" charset="0"/>
              </a:rPr>
              <a:t> to </a:t>
            </a:r>
            <a:r>
              <a:rPr lang="en-US" altLang="en-US" sz="2800" b="1" i="1" dirty="0" err="1">
                <a:solidFill>
                  <a:schemeClr val="bg1"/>
                </a:solidFill>
                <a:latin typeface="Times New Roman" panose="02020603050405020304" pitchFamily="18" charset="0"/>
              </a:rPr>
              <a:t>nhất</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họ</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nó</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kêu</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tu</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hú</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là</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mùa</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tu</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hú</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chín</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không</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sai</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một</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tẹo</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nào</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Cả</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làng</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có</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mỗi</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cây</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tu</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hú</a:t>
            </a:r>
            <a:r>
              <a:rPr lang="en-US" altLang="en-US" sz="2800" b="1" i="1" dirty="0">
                <a:solidFill>
                  <a:schemeClr val="bg1"/>
                </a:solidFill>
                <a:latin typeface="Times New Roman" panose="02020603050405020304" pitchFamily="18" charset="0"/>
              </a:rPr>
              <a:t> ở </a:t>
            </a:r>
            <a:r>
              <a:rPr lang="en-US" altLang="en-US" sz="2800" b="1" i="1" dirty="0" err="1">
                <a:solidFill>
                  <a:schemeClr val="bg1"/>
                </a:solidFill>
                <a:latin typeface="Times New Roman" panose="02020603050405020304" pitchFamily="18" charset="0"/>
              </a:rPr>
              <a:t>vườn</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ông</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Tấn</a:t>
            </a:r>
            <a:r>
              <a:rPr lang="en-US" altLang="en-US" sz="2800" b="1" i="1" dirty="0">
                <a:solidFill>
                  <a:schemeClr val="bg1"/>
                </a:solidFill>
                <a:latin typeface="Times New Roman" panose="02020603050405020304" pitchFamily="18" charset="0"/>
              </a:rPr>
              <a:t>. Tu </a:t>
            </a:r>
            <a:r>
              <a:rPr lang="en-US" altLang="en-US" sz="2800" b="1" i="1" dirty="0" err="1">
                <a:solidFill>
                  <a:schemeClr val="bg1"/>
                </a:solidFill>
                <a:latin typeface="Times New Roman" panose="02020603050405020304" pitchFamily="18" charset="0"/>
              </a:rPr>
              <a:t>hú</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đỗ</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ngọn</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cây</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tu</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hú</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mà</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kêu</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Quả</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chín</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đỏ</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đầy</a:t>
            </a:r>
            <a:r>
              <a:rPr lang="en-US" altLang="en-US" sz="2800" b="1" i="1" dirty="0">
                <a:solidFill>
                  <a:schemeClr val="bg1"/>
                </a:solidFill>
                <a:latin typeface="Times New Roman" panose="02020603050405020304" pitchFamily="18" charset="0"/>
              </a:rPr>
              <a:t> ụ </a:t>
            </a:r>
            <a:r>
              <a:rPr lang="en-US" altLang="en-US" sz="2800" b="1" i="1" dirty="0" err="1">
                <a:solidFill>
                  <a:schemeClr val="bg1"/>
                </a:solidFill>
                <a:latin typeface="Times New Roman" panose="02020603050405020304" pitchFamily="18" charset="0"/>
              </a:rPr>
              <a:t>như</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mâm</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xôi</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gấc</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Tiếng</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tu</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hú</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hiếm</a:t>
            </a:r>
            <a:r>
              <a:rPr lang="en-US" altLang="en-US" sz="2800" b="1" i="1" dirty="0">
                <a:solidFill>
                  <a:schemeClr val="bg1"/>
                </a:solidFill>
                <a:latin typeface="Times New Roman" panose="02020603050405020304" pitchFamily="18" charset="0"/>
              </a:rPr>
              <a:t> hoi; </a:t>
            </a:r>
            <a:r>
              <a:rPr lang="en-US" altLang="en-US" sz="2800" b="1" i="1" dirty="0" err="1">
                <a:solidFill>
                  <a:schemeClr val="bg1"/>
                </a:solidFill>
                <a:latin typeface="Times New Roman" panose="02020603050405020304" pitchFamily="18" charset="0"/>
              </a:rPr>
              <a:t>quả</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hết</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nó</a:t>
            </a:r>
            <a:r>
              <a:rPr lang="en-US" altLang="en-US" sz="2800" b="1" i="1" dirty="0">
                <a:solidFill>
                  <a:schemeClr val="bg1"/>
                </a:solidFill>
                <a:latin typeface="Times New Roman" panose="02020603050405020304" pitchFamily="18" charset="0"/>
              </a:rPr>
              <a:t> bay </a:t>
            </a:r>
            <a:r>
              <a:rPr lang="en-US" altLang="en-US" sz="2800" b="1" i="1" dirty="0" err="1">
                <a:solidFill>
                  <a:schemeClr val="bg1"/>
                </a:solidFill>
                <a:latin typeface="Times New Roman" panose="02020603050405020304" pitchFamily="18" charset="0"/>
              </a:rPr>
              <a:t>đi</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đâu</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biệt</a:t>
            </a:r>
            <a:r>
              <a:rPr lang="en-US" altLang="en-US" sz="2800" b="1" i="1" dirty="0">
                <a:solidFill>
                  <a:schemeClr val="bg1"/>
                </a:solidFill>
                <a:latin typeface="Times New Roman" panose="02020603050405020304" pitchFamily="18" charset="0"/>
              </a:rPr>
              <a:t>.</a:t>
            </a:r>
          </a:p>
          <a:p>
            <a:pPr algn="r" eaLnBrk="1" hangingPunct="1">
              <a:spcBef>
                <a:spcPct val="0"/>
              </a:spcBef>
              <a:buFontTx/>
              <a:buNone/>
            </a:pPr>
            <a:r>
              <a:rPr lang="en-US" altLang="en-US" sz="2800" dirty="0">
                <a:solidFill>
                  <a:schemeClr val="bg1"/>
                </a:solidFill>
                <a:latin typeface="Times New Roman" panose="02020603050405020304" pitchFamily="18" charset="0"/>
              </a:rPr>
              <a:t>                                         ( Lao </a:t>
            </a:r>
            <a:r>
              <a:rPr lang="en-US" altLang="en-US" sz="2800" dirty="0" err="1">
                <a:solidFill>
                  <a:schemeClr val="bg1"/>
                </a:solidFill>
                <a:latin typeface="Times New Roman" panose="02020603050405020304" pitchFamily="18" charset="0"/>
              </a:rPr>
              <a:t>xao</a:t>
            </a:r>
            <a:r>
              <a:rPr lang="en-US" altLang="en-US" sz="2800" dirty="0">
                <a:solidFill>
                  <a:schemeClr val="bg1"/>
                </a:solidFill>
                <a:latin typeface="Times New Roman" panose="02020603050405020304" pitchFamily="18" charset="0"/>
              </a:rPr>
              <a:t> – </a:t>
            </a:r>
            <a:r>
              <a:rPr lang="en-US" altLang="en-US" sz="2800" dirty="0" err="1">
                <a:solidFill>
                  <a:schemeClr val="bg1"/>
                </a:solidFill>
                <a:latin typeface="Times New Roman" panose="02020603050405020304" pitchFamily="18" charset="0"/>
              </a:rPr>
              <a:t>Duy</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Khán</a:t>
            </a:r>
            <a:r>
              <a:rPr lang="en-US" altLang="en-US" sz="2800" dirty="0">
                <a:solidFill>
                  <a:schemeClr val="bg1"/>
                </a:solidFill>
                <a:latin typeface="Times New Roman" panose="02020603050405020304" pitchFamily="18" charset="0"/>
              </a:rPr>
              <a:t>)</a:t>
            </a:r>
          </a:p>
        </p:txBody>
      </p:sp>
    </p:spTree>
    <p:extLst>
      <p:ext uri="{BB962C8B-B14F-4D97-AF65-F5344CB8AC3E}">
        <p14:creationId xmlns:p14="http://schemas.microsoft.com/office/powerpoint/2010/main" val="38686834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77827"/>
                                        </p:tgtEl>
                                        <p:attrNameLst>
                                          <p:attrName>style.visibility</p:attrName>
                                        </p:attrNameLst>
                                      </p:cBhvr>
                                      <p:to>
                                        <p:strVal val="visible"/>
                                      </p:to>
                                    </p:set>
                                    <p:anim calcmode="discrete" valueType="clr">
                                      <p:cBhvr override="childStyle">
                                        <p:cTn id="7" dur="80"/>
                                        <p:tgtEl>
                                          <p:spTgt spid="7782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7827"/>
                                        </p:tgtEl>
                                        <p:attrNameLst>
                                          <p:attrName>fillcolor</p:attrName>
                                        </p:attrNameLst>
                                      </p:cBhvr>
                                      <p:tavLst>
                                        <p:tav tm="0">
                                          <p:val>
                                            <p:clrVal>
                                              <a:schemeClr val="accent2"/>
                                            </p:clrVal>
                                          </p:val>
                                        </p:tav>
                                        <p:tav tm="50000">
                                          <p:val>
                                            <p:clrVal>
                                              <a:schemeClr val="hlink"/>
                                            </p:clrVal>
                                          </p:val>
                                        </p:tav>
                                      </p:tavLst>
                                    </p:anim>
                                    <p:set>
                                      <p:cBhvr>
                                        <p:cTn id="9" dur="80"/>
                                        <p:tgtEl>
                                          <p:spTgt spid="7782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descr="Picture 001">
            <a:extLst>
              <a:ext uri="{FF2B5EF4-FFF2-40B4-BE49-F238E27FC236}">
                <a16:creationId xmlns:a16="http://schemas.microsoft.com/office/drawing/2014/main" id="{CC2E159F-FC4B-4E3C-8BE4-B59244E775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706" t="48676" r="19609" b="8057"/>
          <a:stretch>
            <a:fillRect/>
          </a:stretch>
        </p:blipFill>
        <p:spPr bwMode="auto">
          <a:xfrm>
            <a:off x="0" y="-1"/>
            <a:ext cx="12192000" cy="685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9" name="Rectangle 7">
            <a:extLst>
              <a:ext uri="{FF2B5EF4-FFF2-40B4-BE49-F238E27FC236}">
                <a16:creationId xmlns:a16="http://schemas.microsoft.com/office/drawing/2014/main" id="{84D724ED-C52E-4D80-8765-1B7109E508AB}"/>
              </a:ext>
            </a:extLst>
          </p:cNvPr>
          <p:cNvSpPr>
            <a:spLocks noChangeArrowheads="1"/>
          </p:cNvSpPr>
          <p:nvPr/>
        </p:nvSpPr>
        <p:spPr bwMode="auto">
          <a:xfrm>
            <a:off x="4855780" y="5092263"/>
            <a:ext cx="7189076" cy="1569660"/>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b="1" i="1" dirty="0">
                <a:latin typeface="Times New Roman" panose="02020603050405020304" pitchFamily="18" charset="0"/>
              </a:rPr>
              <a:t>Tu </a:t>
            </a:r>
            <a:r>
              <a:rPr lang="en-US" altLang="en-US" b="1" i="1" dirty="0" err="1">
                <a:latin typeface="Times New Roman" panose="02020603050405020304" pitchFamily="18" charset="0"/>
              </a:rPr>
              <a:t>hú</a:t>
            </a:r>
            <a:r>
              <a:rPr lang="en-US" altLang="en-US" b="1" i="1" dirty="0">
                <a:latin typeface="Times New Roman" panose="02020603050405020304" pitchFamily="18" charset="0"/>
              </a:rPr>
              <a:t> </a:t>
            </a:r>
            <a:r>
              <a:rPr lang="en-US" altLang="en-US" b="1" i="1" dirty="0" err="1">
                <a:latin typeface="Times New Roman" panose="02020603050405020304" pitchFamily="18" charset="0"/>
              </a:rPr>
              <a:t>ơi</a:t>
            </a:r>
            <a:r>
              <a:rPr lang="en-US" altLang="en-US" b="1" i="1" dirty="0">
                <a:latin typeface="Times New Roman" panose="02020603050405020304" pitchFamily="18" charset="0"/>
              </a:rPr>
              <a:t> </a:t>
            </a:r>
            <a:r>
              <a:rPr lang="en-US" altLang="en-US" b="1" i="1" dirty="0" err="1">
                <a:latin typeface="Times New Roman" panose="02020603050405020304" pitchFamily="18" charset="0"/>
              </a:rPr>
              <a:t>chẳng</a:t>
            </a:r>
            <a:r>
              <a:rPr lang="en-US" altLang="en-US" b="1" i="1" dirty="0">
                <a:latin typeface="Times New Roman" panose="02020603050405020304" pitchFamily="18" charset="0"/>
              </a:rPr>
              <a:t> </a:t>
            </a:r>
            <a:r>
              <a:rPr lang="en-US" altLang="en-US" b="1" i="1" dirty="0" err="1">
                <a:latin typeface="Times New Roman" panose="02020603050405020304" pitchFamily="18" charset="0"/>
              </a:rPr>
              <a:t>đến</a:t>
            </a:r>
            <a:r>
              <a:rPr lang="en-US" altLang="en-US" b="1" i="1" dirty="0">
                <a:latin typeface="Times New Roman" panose="02020603050405020304" pitchFamily="18" charset="0"/>
              </a:rPr>
              <a:t> ở </a:t>
            </a:r>
            <a:r>
              <a:rPr lang="en-US" altLang="en-US" b="1" i="1" dirty="0" err="1">
                <a:latin typeface="Times New Roman" panose="02020603050405020304" pitchFamily="18" charset="0"/>
              </a:rPr>
              <a:t>cùng</a:t>
            </a:r>
            <a:r>
              <a:rPr lang="en-US" altLang="en-US" b="1" i="1" dirty="0">
                <a:latin typeface="Times New Roman" panose="02020603050405020304" pitchFamily="18" charset="0"/>
              </a:rPr>
              <a:t> </a:t>
            </a:r>
            <a:r>
              <a:rPr lang="en-US" altLang="en-US" b="1" i="1" dirty="0" err="1">
                <a:latin typeface="Times New Roman" panose="02020603050405020304" pitchFamily="18" charset="0"/>
              </a:rPr>
              <a:t>bà</a:t>
            </a:r>
            <a:endParaRPr lang="en-US" altLang="en-US" b="1" i="1" dirty="0">
              <a:latin typeface="Times New Roman" panose="02020603050405020304" pitchFamily="18" charset="0"/>
            </a:endParaRPr>
          </a:p>
          <a:p>
            <a:pPr algn="just" eaLnBrk="1" hangingPunct="1">
              <a:spcBef>
                <a:spcPct val="0"/>
              </a:spcBef>
              <a:buFontTx/>
              <a:buNone/>
            </a:pPr>
            <a:r>
              <a:rPr lang="en-US" altLang="en-US" b="1" i="1" dirty="0" err="1">
                <a:latin typeface="Times New Roman" panose="02020603050405020304" pitchFamily="18" charset="0"/>
              </a:rPr>
              <a:t>Kêu</a:t>
            </a:r>
            <a:r>
              <a:rPr lang="en-US" altLang="en-US" b="1" i="1" dirty="0">
                <a:latin typeface="Times New Roman" panose="02020603050405020304" pitchFamily="18" charset="0"/>
              </a:rPr>
              <a:t> chi </a:t>
            </a:r>
            <a:r>
              <a:rPr lang="en-US" altLang="en-US" b="1" i="1" dirty="0" err="1">
                <a:latin typeface="Times New Roman" panose="02020603050405020304" pitchFamily="18" charset="0"/>
              </a:rPr>
              <a:t>hoài</a:t>
            </a:r>
            <a:r>
              <a:rPr lang="en-US" altLang="en-US" b="1" i="1" dirty="0">
                <a:latin typeface="Times New Roman" panose="02020603050405020304" pitchFamily="18" charset="0"/>
              </a:rPr>
              <a:t> </a:t>
            </a:r>
            <a:r>
              <a:rPr lang="en-US" altLang="en-US" b="1" i="1" dirty="0" err="1">
                <a:latin typeface="Times New Roman" panose="02020603050405020304" pitchFamily="18" charset="0"/>
              </a:rPr>
              <a:t>trên</a:t>
            </a:r>
            <a:r>
              <a:rPr lang="en-US" altLang="en-US" b="1" i="1" dirty="0">
                <a:latin typeface="Times New Roman" panose="02020603050405020304" pitchFamily="18" charset="0"/>
              </a:rPr>
              <a:t> </a:t>
            </a:r>
            <a:r>
              <a:rPr lang="en-US" altLang="en-US" b="1" i="1" dirty="0" err="1">
                <a:latin typeface="Times New Roman" panose="02020603050405020304" pitchFamily="18" charset="0"/>
              </a:rPr>
              <a:t>những</a:t>
            </a:r>
            <a:r>
              <a:rPr lang="en-US" altLang="en-US" b="1" i="1" dirty="0">
                <a:latin typeface="Times New Roman" panose="02020603050405020304" pitchFamily="18" charset="0"/>
              </a:rPr>
              <a:t> </a:t>
            </a:r>
            <a:r>
              <a:rPr lang="en-US" altLang="en-US" b="1" i="1" dirty="0" err="1">
                <a:latin typeface="Times New Roman" panose="02020603050405020304" pitchFamily="18" charset="0"/>
              </a:rPr>
              <a:t>cánh</a:t>
            </a:r>
            <a:r>
              <a:rPr lang="en-US" altLang="en-US" b="1" i="1" dirty="0">
                <a:latin typeface="Times New Roman" panose="02020603050405020304" pitchFamily="18" charset="0"/>
              </a:rPr>
              <a:t> </a:t>
            </a:r>
            <a:r>
              <a:rPr lang="en-US" altLang="en-US" b="1" i="1" dirty="0" err="1">
                <a:latin typeface="Times New Roman" panose="02020603050405020304" pitchFamily="18" charset="0"/>
              </a:rPr>
              <a:t>đồng</a:t>
            </a:r>
            <a:r>
              <a:rPr lang="en-US" altLang="en-US" b="1" i="1" dirty="0">
                <a:latin typeface="Times New Roman" panose="02020603050405020304" pitchFamily="18" charset="0"/>
              </a:rPr>
              <a:t> </a:t>
            </a:r>
            <a:r>
              <a:rPr lang="en-US" altLang="en-US" b="1" i="1" dirty="0" err="1">
                <a:latin typeface="Times New Roman" panose="02020603050405020304" pitchFamily="18" charset="0"/>
              </a:rPr>
              <a:t>xa</a:t>
            </a:r>
            <a:endParaRPr lang="en-US" altLang="en-US" b="1" i="1" dirty="0">
              <a:latin typeface="Times New Roman" panose="02020603050405020304" pitchFamily="18" charset="0"/>
            </a:endParaRPr>
          </a:p>
          <a:p>
            <a:pPr algn="r" eaLnBrk="1" hangingPunct="1">
              <a:spcBef>
                <a:spcPct val="0"/>
              </a:spcBef>
              <a:buFontTx/>
              <a:buNone/>
            </a:pPr>
            <a:r>
              <a:rPr lang="en-US" altLang="en-US" b="1" i="1" dirty="0">
                <a:latin typeface="Times New Roman" panose="02020603050405020304" pitchFamily="18" charset="0"/>
              </a:rPr>
              <a:t>                   (</a:t>
            </a:r>
            <a:r>
              <a:rPr lang="en-US" altLang="en-US" b="1" i="1" dirty="0" err="1">
                <a:latin typeface="Times New Roman" panose="02020603050405020304" pitchFamily="18" charset="0"/>
              </a:rPr>
              <a:t>Bếp</a:t>
            </a:r>
            <a:r>
              <a:rPr lang="en-US" altLang="en-US" b="1" i="1" dirty="0">
                <a:latin typeface="Times New Roman" panose="02020603050405020304" pitchFamily="18" charset="0"/>
              </a:rPr>
              <a:t> </a:t>
            </a:r>
            <a:r>
              <a:rPr lang="en-US" altLang="en-US" b="1" i="1" dirty="0" err="1">
                <a:latin typeface="Times New Roman" panose="02020603050405020304" pitchFamily="18" charset="0"/>
              </a:rPr>
              <a:t>lửa</a:t>
            </a:r>
            <a:r>
              <a:rPr lang="en-US" altLang="en-US" b="1" i="1" dirty="0">
                <a:latin typeface="Times New Roman" panose="02020603050405020304" pitchFamily="18" charset="0"/>
              </a:rPr>
              <a:t> – </a:t>
            </a:r>
            <a:r>
              <a:rPr lang="en-US" altLang="en-US" b="1" i="1" dirty="0" err="1">
                <a:latin typeface="Times New Roman" panose="02020603050405020304" pitchFamily="18" charset="0"/>
              </a:rPr>
              <a:t>Bằng</a:t>
            </a:r>
            <a:r>
              <a:rPr lang="en-US" altLang="en-US" b="1" i="1" dirty="0">
                <a:latin typeface="Times New Roman" panose="02020603050405020304" pitchFamily="18" charset="0"/>
              </a:rPr>
              <a:t> </a:t>
            </a:r>
            <a:r>
              <a:rPr lang="en-US" altLang="en-US" b="1" i="1" dirty="0" err="1">
                <a:latin typeface="Times New Roman" panose="02020603050405020304" pitchFamily="18" charset="0"/>
              </a:rPr>
              <a:t>Việt</a:t>
            </a:r>
            <a:r>
              <a:rPr lang="en-US" altLang="en-US" b="1" i="1" dirty="0">
                <a:latin typeface="Times New Roman" panose="02020603050405020304" pitchFamily="18" charset="0"/>
              </a:rPr>
              <a:t>)</a:t>
            </a:r>
          </a:p>
        </p:txBody>
      </p:sp>
    </p:spTree>
    <p:extLst>
      <p:ext uri="{BB962C8B-B14F-4D97-AF65-F5344CB8AC3E}">
        <p14:creationId xmlns:p14="http://schemas.microsoft.com/office/powerpoint/2010/main" val="7522071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74759"/>
                                        </p:tgtEl>
                                        <p:attrNameLst>
                                          <p:attrName>style.visibility</p:attrName>
                                        </p:attrNameLst>
                                      </p:cBhvr>
                                      <p:to>
                                        <p:strVal val="visible"/>
                                      </p:to>
                                    </p:set>
                                    <p:anim calcmode="discrete" valueType="clr">
                                      <p:cBhvr override="childStyle">
                                        <p:cTn id="7" dur="80"/>
                                        <p:tgtEl>
                                          <p:spTgt spid="7475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4759"/>
                                        </p:tgtEl>
                                        <p:attrNameLst>
                                          <p:attrName>fillcolor</p:attrName>
                                        </p:attrNameLst>
                                      </p:cBhvr>
                                      <p:tavLst>
                                        <p:tav tm="0">
                                          <p:val>
                                            <p:clrVal>
                                              <a:schemeClr val="accent2"/>
                                            </p:clrVal>
                                          </p:val>
                                        </p:tav>
                                        <p:tav tm="50000">
                                          <p:val>
                                            <p:clrVal>
                                              <a:schemeClr val="hlink"/>
                                            </p:clrVal>
                                          </p:val>
                                        </p:tav>
                                      </p:tavLst>
                                    </p:anim>
                                    <p:set>
                                      <p:cBhvr>
                                        <p:cTn id="9" dur="80"/>
                                        <p:tgtEl>
                                          <p:spTgt spid="747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ext Box 2">
            <a:extLst>
              <a:ext uri="{FF2B5EF4-FFF2-40B4-BE49-F238E27FC236}">
                <a16:creationId xmlns:a16="http://schemas.microsoft.com/office/drawing/2014/main" id="{43434832-121A-4E80-B258-F4E24C1EAC97}"/>
              </a:ext>
            </a:extLst>
          </p:cNvPr>
          <p:cNvSpPr txBox="1">
            <a:spLocks noChangeArrowheads="1"/>
          </p:cNvSpPr>
          <p:nvPr/>
        </p:nvSpPr>
        <p:spPr bwMode="auto">
          <a:xfrm>
            <a:off x="4335519" y="293854"/>
            <a:ext cx="4321175" cy="584200"/>
          </a:xfrm>
          <a:prstGeom prst="rect">
            <a:avLst/>
          </a:prstGeom>
          <a:solidFill>
            <a:schemeClr val="bg1"/>
          </a:solidFill>
          <a:ln w="9525" algn="ctr">
            <a:solidFill>
              <a:srgbClr val="333300"/>
            </a:solidFill>
            <a:miter lim="800000"/>
            <a:headEnd/>
            <a:tailEnd/>
          </a:ln>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ctr">
              <a:spcBef>
                <a:spcPct val="50000"/>
              </a:spcBef>
              <a:buFontTx/>
              <a:buNone/>
            </a:pPr>
            <a:r>
              <a:rPr lang="en-US" altLang="en-US" b="1">
                <a:solidFill>
                  <a:srgbClr val="FF3300"/>
                </a:solidFill>
                <a:latin typeface="Times New Roman" panose="02020603050405020304" pitchFamily="18" charset="0"/>
                <a:cs typeface="Times New Roman" panose="02020603050405020304" pitchFamily="18" charset="0"/>
              </a:rPr>
              <a:t>TIẾNG CHIM TU HÚ</a:t>
            </a:r>
          </a:p>
        </p:txBody>
      </p:sp>
      <p:sp>
        <p:nvSpPr>
          <p:cNvPr id="16" name="Line 4">
            <a:extLst>
              <a:ext uri="{FF2B5EF4-FFF2-40B4-BE49-F238E27FC236}">
                <a16:creationId xmlns:a16="http://schemas.microsoft.com/office/drawing/2014/main" id="{6671557E-F54E-4EAD-B748-39642834DA51}"/>
              </a:ext>
            </a:extLst>
          </p:cNvPr>
          <p:cNvSpPr>
            <a:spLocks noChangeShapeType="1"/>
          </p:cNvSpPr>
          <p:nvPr/>
        </p:nvSpPr>
        <p:spPr bwMode="auto">
          <a:xfrm>
            <a:off x="6469117" y="878054"/>
            <a:ext cx="2737935" cy="51435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SG"/>
          </a:p>
        </p:txBody>
      </p:sp>
      <p:sp>
        <p:nvSpPr>
          <p:cNvPr id="17" name="Line 5">
            <a:extLst>
              <a:ext uri="{FF2B5EF4-FFF2-40B4-BE49-F238E27FC236}">
                <a16:creationId xmlns:a16="http://schemas.microsoft.com/office/drawing/2014/main" id="{9A8FE60E-9696-4FA0-8143-52D34C6C7A98}"/>
              </a:ext>
            </a:extLst>
          </p:cNvPr>
          <p:cNvSpPr>
            <a:spLocks noChangeShapeType="1"/>
          </p:cNvSpPr>
          <p:nvPr/>
        </p:nvSpPr>
        <p:spPr bwMode="auto">
          <a:xfrm flipH="1">
            <a:off x="3086157" y="897104"/>
            <a:ext cx="3279775" cy="52705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SG"/>
          </a:p>
        </p:txBody>
      </p:sp>
      <p:sp>
        <p:nvSpPr>
          <p:cNvPr id="18" name="Text Box 6">
            <a:extLst>
              <a:ext uri="{FF2B5EF4-FFF2-40B4-BE49-F238E27FC236}">
                <a16:creationId xmlns:a16="http://schemas.microsoft.com/office/drawing/2014/main" id="{932322D9-14CC-436D-9027-2D49630A1081}"/>
              </a:ext>
            </a:extLst>
          </p:cNvPr>
          <p:cNvSpPr txBox="1">
            <a:spLocks noChangeArrowheads="1"/>
          </p:cNvSpPr>
          <p:nvPr/>
        </p:nvSpPr>
        <p:spPr bwMode="auto">
          <a:xfrm>
            <a:off x="1156138" y="1433680"/>
            <a:ext cx="3788979" cy="523875"/>
          </a:xfrm>
          <a:prstGeom prst="rect">
            <a:avLst/>
          </a:prstGeom>
          <a:solidFill>
            <a:schemeClr val="bg1"/>
          </a:solidFill>
          <a:ln w="9525" algn="ctr">
            <a:solidFill>
              <a:srgbClr val="003300"/>
            </a:solidFill>
            <a:miter lim="800000"/>
            <a:headEnd/>
            <a:tailEnd/>
          </a:ln>
        </p:spPr>
        <p:txBody>
          <a:bodyPr wrap="square">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ctr">
              <a:spcBef>
                <a:spcPct val="50000"/>
              </a:spcBef>
              <a:buFontTx/>
              <a:buNone/>
            </a:pPr>
            <a:r>
              <a:rPr lang="en-US" altLang="en-US" sz="2800" b="1">
                <a:solidFill>
                  <a:srgbClr val="FF0000"/>
                </a:solidFill>
                <a:latin typeface="Times New Roman" panose="02020603050405020304" pitchFamily="18" charset="0"/>
                <a:cs typeface="Times New Roman" panose="02020603050405020304" pitchFamily="18" charset="0"/>
              </a:rPr>
              <a:t>Bức tranh mùa hè</a:t>
            </a:r>
          </a:p>
        </p:txBody>
      </p:sp>
      <p:sp>
        <p:nvSpPr>
          <p:cNvPr id="19" name="Line 7">
            <a:extLst>
              <a:ext uri="{FF2B5EF4-FFF2-40B4-BE49-F238E27FC236}">
                <a16:creationId xmlns:a16="http://schemas.microsoft.com/office/drawing/2014/main" id="{5A50AEA3-145D-4FA3-9E90-71F7BEB8428B}"/>
              </a:ext>
            </a:extLst>
          </p:cNvPr>
          <p:cNvSpPr>
            <a:spLocks noChangeShapeType="1"/>
          </p:cNvSpPr>
          <p:nvPr/>
        </p:nvSpPr>
        <p:spPr bwMode="auto">
          <a:xfrm>
            <a:off x="2928508" y="1967080"/>
            <a:ext cx="0" cy="484238"/>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SG"/>
          </a:p>
        </p:txBody>
      </p:sp>
      <p:sp>
        <p:nvSpPr>
          <p:cNvPr id="20" name="Text Box 8">
            <a:extLst>
              <a:ext uri="{FF2B5EF4-FFF2-40B4-BE49-F238E27FC236}">
                <a16:creationId xmlns:a16="http://schemas.microsoft.com/office/drawing/2014/main" id="{44B3191F-4CC2-42CC-A764-AF9924F1AE40}"/>
              </a:ext>
            </a:extLst>
          </p:cNvPr>
          <p:cNvSpPr txBox="1">
            <a:spLocks noChangeArrowheads="1"/>
          </p:cNvSpPr>
          <p:nvPr/>
        </p:nvSpPr>
        <p:spPr bwMode="auto">
          <a:xfrm>
            <a:off x="1156138" y="2460844"/>
            <a:ext cx="3788981" cy="1815882"/>
          </a:xfrm>
          <a:prstGeom prst="rect">
            <a:avLst/>
          </a:prstGeom>
          <a:solidFill>
            <a:schemeClr val="bg1"/>
          </a:solidFill>
          <a:ln w="9525" algn="ctr">
            <a:solidFill>
              <a:srgbClr val="333300"/>
            </a:solidFill>
            <a:miter lim="800000"/>
            <a:headEnd/>
            <a:tailEnd/>
          </a:ln>
        </p:spPr>
        <p:txBody>
          <a:bodyPr wrap="square">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ctr">
              <a:spcBef>
                <a:spcPct val="50000"/>
              </a:spcBef>
              <a:buFontTx/>
              <a:buNone/>
            </a:pPr>
            <a:r>
              <a:rPr lang="en-US" altLang="en-US" sz="2800" b="1" dirty="0" err="1">
                <a:solidFill>
                  <a:srgbClr val="0000FF"/>
                </a:solidFill>
                <a:latin typeface="Times New Roman" panose="02020603050405020304" pitchFamily="18" charset="0"/>
                <a:cs typeface="Times New Roman" panose="02020603050405020304" pitchFamily="18" charset="0"/>
              </a:rPr>
              <a:t>Rộn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rã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âm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thanh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rực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rỡ</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sắc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màu</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ngọt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ngào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hương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vị</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không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gian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khoáng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đạt</a:t>
            </a:r>
            <a:r>
              <a:rPr lang="en-US" altLang="en-US" sz="2800" b="1" dirty="0">
                <a:solidFill>
                  <a:srgbClr val="0000FF"/>
                </a:solidFill>
                <a:latin typeface="Times New Roman" panose="02020603050405020304" pitchFamily="18" charset="0"/>
                <a:cs typeface="Times New Roman" panose="02020603050405020304" pitchFamily="18" charset="0"/>
              </a:rPr>
              <a:t>.</a:t>
            </a:r>
          </a:p>
        </p:txBody>
      </p:sp>
      <p:sp>
        <p:nvSpPr>
          <p:cNvPr id="21" name="Line 9">
            <a:extLst>
              <a:ext uri="{FF2B5EF4-FFF2-40B4-BE49-F238E27FC236}">
                <a16:creationId xmlns:a16="http://schemas.microsoft.com/office/drawing/2014/main" id="{6407846E-9B05-4DBD-8C09-6DDF6D4D0B23}"/>
              </a:ext>
            </a:extLst>
          </p:cNvPr>
          <p:cNvSpPr>
            <a:spLocks noChangeShapeType="1"/>
          </p:cNvSpPr>
          <p:nvPr/>
        </p:nvSpPr>
        <p:spPr bwMode="auto">
          <a:xfrm>
            <a:off x="2958663" y="4276726"/>
            <a:ext cx="0" cy="55579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SG"/>
          </a:p>
        </p:txBody>
      </p:sp>
      <p:sp>
        <p:nvSpPr>
          <p:cNvPr id="22" name="Text Box 10">
            <a:extLst>
              <a:ext uri="{FF2B5EF4-FFF2-40B4-BE49-F238E27FC236}">
                <a16:creationId xmlns:a16="http://schemas.microsoft.com/office/drawing/2014/main" id="{B3521058-F431-44F4-917B-45969825D7B7}"/>
              </a:ext>
            </a:extLst>
          </p:cNvPr>
          <p:cNvSpPr txBox="1">
            <a:spLocks noChangeArrowheads="1"/>
          </p:cNvSpPr>
          <p:nvPr/>
        </p:nvSpPr>
        <p:spPr bwMode="auto">
          <a:xfrm>
            <a:off x="1156139" y="4832516"/>
            <a:ext cx="3788982" cy="954088"/>
          </a:xfrm>
          <a:prstGeom prst="rect">
            <a:avLst/>
          </a:prstGeom>
          <a:solidFill>
            <a:schemeClr val="bg1"/>
          </a:solidFill>
          <a:ln w="9525" algn="ctr">
            <a:solidFill>
              <a:srgbClr val="333300"/>
            </a:solidFill>
            <a:miter lim="800000"/>
            <a:headEnd/>
            <a:tailEnd/>
          </a:ln>
        </p:spPr>
        <p:txBody>
          <a:bodyPr wrap="square">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ctr">
              <a:spcBef>
                <a:spcPct val="50000"/>
              </a:spcBef>
              <a:buFontTx/>
              <a:buNone/>
            </a:pPr>
            <a:r>
              <a:rPr lang="en-US" altLang="en-US" sz="2800" b="1" dirty="0" err="1">
                <a:solidFill>
                  <a:srgbClr val="0000FF"/>
                </a:solidFill>
                <a:latin typeface="Times New Roman" panose="02020603050405020304" pitchFamily="18" charset="0"/>
                <a:cs typeface="Times New Roman" panose="02020603050405020304" pitchFamily="18" charset="0"/>
              </a:rPr>
              <a:t>Bức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tranh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đẹp</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tự</a:t>
            </a:r>
            <a:r>
              <a:rPr lang="en-US" altLang="en-US" sz="2800" b="1" dirty="0">
                <a:solidFill>
                  <a:srgbClr val="0000FF"/>
                </a:solidFill>
                <a:latin typeface="Times New Roman" panose="02020603050405020304" pitchFamily="18" charset="0"/>
                <a:cs typeface="Times New Roman" panose="02020603050405020304" pitchFamily="18" charset="0"/>
              </a:rPr>
              <a:t> do, </a:t>
            </a:r>
            <a:r>
              <a:rPr lang="en-US" altLang="en-US" sz="2800" b="1" dirty="0" err="1">
                <a:solidFill>
                  <a:srgbClr val="0000FF"/>
                </a:solidFill>
                <a:latin typeface="Times New Roman" panose="02020603050405020304" pitchFamily="18" charset="0"/>
                <a:cs typeface="Times New Roman" panose="02020603050405020304" pitchFamily="18" charset="0"/>
              </a:rPr>
              <a:t>đầy</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sức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sống</a:t>
            </a:r>
            <a:r>
              <a:rPr lang="en-US" altLang="en-US" sz="2800" b="1" dirty="0">
                <a:solidFill>
                  <a:srgbClr val="0000FF"/>
                </a:solidFill>
                <a:latin typeface="Times New Roman" panose="02020603050405020304" pitchFamily="18" charset="0"/>
                <a:cs typeface="Times New Roman" panose="02020603050405020304" pitchFamily="18" charset="0"/>
              </a:rPr>
              <a:t>.</a:t>
            </a:r>
            <a:endParaRPr lang="en-US" altLang="en-US" sz="2800" b="1" i="1" dirty="0">
              <a:solidFill>
                <a:srgbClr val="0000FF"/>
              </a:solidFill>
              <a:latin typeface="Times New Roman" panose="02020603050405020304" pitchFamily="18" charset="0"/>
              <a:cs typeface="Times New Roman" panose="02020603050405020304" pitchFamily="18" charset="0"/>
            </a:endParaRPr>
          </a:p>
        </p:txBody>
      </p:sp>
      <p:sp>
        <p:nvSpPr>
          <p:cNvPr id="23" name="Text Box 11">
            <a:extLst>
              <a:ext uri="{FF2B5EF4-FFF2-40B4-BE49-F238E27FC236}">
                <a16:creationId xmlns:a16="http://schemas.microsoft.com/office/drawing/2014/main" id="{B3912E04-C8C2-4909-A333-5DC6D431D998}"/>
              </a:ext>
            </a:extLst>
          </p:cNvPr>
          <p:cNvSpPr txBox="1">
            <a:spLocks noChangeArrowheads="1"/>
          </p:cNvSpPr>
          <p:nvPr/>
        </p:nvSpPr>
        <p:spPr bwMode="auto">
          <a:xfrm>
            <a:off x="5527731" y="3165643"/>
            <a:ext cx="1676400" cy="954087"/>
          </a:xfrm>
          <a:prstGeom prst="rect">
            <a:avLst/>
          </a:prstGeom>
          <a:solidFill>
            <a:schemeClr val="bg1"/>
          </a:solidFill>
          <a:ln w="9525" algn="ctr">
            <a:solidFill>
              <a:srgbClr val="333300"/>
            </a:solidFill>
            <a:miter lim="800000"/>
            <a:headEnd/>
            <a:tailEnd/>
          </a:ln>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ctr">
              <a:spcBef>
                <a:spcPct val="50000"/>
              </a:spcBef>
              <a:buFontTx/>
              <a:buNone/>
            </a:pPr>
            <a:r>
              <a:rPr lang="en-US" altLang="en-US" sz="2800" b="1">
                <a:solidFill>
                  <a:srgbClr val="FF3300"/>
                </a:solidFill>
                <a:latin typeface="Times New Roman" panose="02020603050405020304" pitchFamily="18" charset="0"/>
                <a:cs typeface="Times New Roman" panose="02020603050405020304" pitchFamily="18" charset="0"/>
              </a:rPr>
              <a:t>KHÁT VỌNG</a:t>
            </a:r>
          </a:p>
        </p:txBody>
      </p:sp>
      <p:sp>
        <p:nvSpPr>
          <p:cNvPr id="24" name="Text Box 12">
            <a:extLst>
              <a:ext uri="{FF2B5EF4-FFF2-40B4-BE49-F238E27FC236}">
                <a16:creationId xmlns:a16="http://schemas.microsoft.com/office/drawing/2014/main" id="{B18E2435-0441-4F32-A98B-DF0B1F12C3C6}"/>
              </a:ext>
            </a:extLst>
          </p:cNvPr>
          <p:cNvSpPr txBox="1">
            <a:spLocks noChangeArrowheads="1"/>
          </p:cNvSpPr>
          <p:nvPr/>
        </p:nvSpPr>
        <p:spPr bwMode="auto">
          <a:xfrm>
            <a:off x="7520751" y="1398754"/>
            <a:ext cx="3546629" cy="523220"/>
          </a:xfrm>
          <a:prstGeom prst="rect">
            <a:avLst/>
          </a:prstGeom>
          <a:solidFill>
            <a:schemeClr val="bg1"/>
          </a:solidFill>
          <a:ln w="9525" algn="ctr">
            <a:solidFill>
              <a:srgbClr val="333300"/>
            </a:solidFill>
            <a:miter lim="800000"/>
            <a:headEnd/>
            <a:tailEnd/>
          </a:ln>
        </p:spPr>
        <p:txBody>
          <a:bodyPr wrap="square">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ctr">
              <a:spcBef>
                <a:spcPct val="50000"/>
              </a:spcBef>
              <a:buFontTx/>
              <a:buNone/>
            </a:pPr>
            <a:r>
              <a:rPr lang="en-US" altLang="en-US" sz="2800" b="1" dirty="0" err="1">
                <a:solidFill>
                  <a:srgbClr val="FF0000"/>
                </a:solidFill>
                <a:latin typeface="Times New Roman" panose="02020603050405020304" pitchFamily="18" charset="0"/>
                <a:cs typeface="Times New Roman" panose="02020603050405020304" pitchFamily="18" charset="0"/>
              </a:rPr>
              <a:t>Bức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tranh</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tâm</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trạng</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25" name="Text Box 14">
            <a:extLst>
              <a:ext uri="{FF2B5EF4-FFF2-40B4-BE49-F238E27FC236}">
                <a16:creationId xmlns:a16="http://schemas.microsoft.com/office/drawing/2014/main" id="{6DDCF571-2CEC-43A4-A455-2333D84D7BCF}"/>
              </a:ext>
            </a:extLst>
          </p:cNvPr>
          <p:cNvSpPr txBox="1">
            <a:spLocks noChangeArrowheads="1"/>
          </p:cNvSpPr>
          <p:nvPr/>
        </p:nvSpPr>
        <p:spPr bwMode="auto">
          <a:xfrm>
            <a:off x="7520750" y="2301551"/>
            <a:ext cx="3546623" cy="1384300"/>
          </a:xfrm>
          <a:prstGeom prst="rect">
            <a:avLst/>
          </a:prstGeom>
          <a:solidFill>
            <a:schemeClr val="bg1"/>
          </a:solidFill>
          <a:ln w="9525" algn="ctr">
            <a:solidFill>
              <a:srgbClr val="333300"/>
            </a:solidFill>
            <a:miter lim="800000"/>
            <a:headEnd/>
            <a:tailEnd/>
          </a:ln>
        </p:spPr>
        <p:txBody>
          <a:bodyPr wrap="square">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ctr">
              <a:spcBef>
                <a:spcPct val="50000"/>
              </a:spcBef>
              <a:buFontTx/>
              <a:buNone/>
            </a:pPr>
            <a:r>
              <a:rPr lang="en-US" altLang="en-US" sz="2800" b="1" dirty="0" err="1">
                <a:solidFill>
                  <a:srgbClr val="0000FF"/>
                </a:solidFill>
                <a:latin typeface="Times New Roman" panose="02020603050405020304" pitchFamily="18" charset="0"/>
              </a:rPr>
              <a:t>Uất</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ức</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ngột</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ngạt</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muốn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đạp</a:t>
            </a:r>
            <a:r>
              <a:rPr lang="en-US" altLang="en-US" sz="2800" b="1" dirty="0">
                <a:solidFill>
                  <a:srgbClr val="0000FF"/>
                </a:solidFill>
                <a:latin typeface="Times New Roman" panose="02020603050405020304" pitchFamily="18" charset="0"/>
              </a:rPr>
              <a:t> tan </a:t>
            </a:r>
            <a:r>
              <a:rPr lang="en-US" altLang="en-US" sz="2800" b="1" dirty="0" err="1">
                <a:solidFill>
                  <a:srgbClr val="0000FF"/>
                </a:solidFill>
                <a:latin typeface="Times New Roman" panose="02020603050405020304" pitchFamily="18" charset="0"/>
              </a:rPr>
              <a:t>xiềng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xích</a:t>
            </a:r>
            <a:r>
              <a:rPr lang="en-US" altLang="en-US" sz="2800" b="1" dirty="0">
                <a:solidFill>
                  <a:srgbClr val="0000FF"/>
                </a:solidFill>
                <a:latin typeface="Times New Roman" panose="02020603050405020304" pitchFamily="18" charset="0"/>
              </a:rPr>
              <a:t>.</a:t>
            </a:r>
          </a:p>
        </p:txBody>
      </p:sp>
      <p:sp>
        <p:nvSpPr>
          <p:cNvPr id="27" name="Text Box 16">
            <a:extLst>
              <a:ext uri="{FF2B5EF4-FFF2-40B4-BE49-F238E27FC236}">
                <a16:creationId xmlns:a16="http://schemas.microsoft.com/office/drawing/2014/main" id="{AB8D343A-5551-454D-907D-FF3A2000445B}"/>
              </a:ext>
            </a:extLst>
          </p:cNvPr>
          <p:cNvSpPr txBox="1">
            <a:spLocks noChangeArrowheads="1"/>
          </p:cNvSpPr>
          <p:nvPr/>
        </p:nvSpPr>
        <p:spPr bwMode="auto">
          <a:xfrm>
            <a:off x="7526717" y="4395954"/>
            <a:ext cx="3540655" cy="1384300"/>
          </a:xfrm>
          <a:prstGeom prst="rect">
            <a:avLst/>
          </a:prstGeom>
          <a:solidFill>
            <a:schemeClr val="bg1"/>
          </a:solidFill>
          <a:ln w="9525" algn="ctr">
            <a:solidFill>
              <a:srgbClr val="003300"/>
            </a:solidFill>
            <a:miter lim="800000"/>
            <a:headEnd/>
            <a:tailEnd/>
          </a:ln>
        </p:spPr>
        <p:txBody>
          <a:bodyPr wrap="square">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ctr">
              <a:spcBef>
                <a:spcPct val="50000"/>
              </a:spcBef>
              <a:buFontTx/>
              <a:buNone/>
            </a:pPr>
            <a:r>
              <a:rPr lang="en-US" altLang="en-US" sz="2800" b="1" dirty="0" err="1">
                <a:solidFill>
                  <a:srgbClr val="0000FF"/>
                </a:solidFill>
                <a:latin typeface="Times New Roman" panose="02020603050405020304" pitchFamily="18" charset="0"/>
                <a:cs typeface="Times New Roman" panose="02020603050405020304" pitchFamily="18" charset="0"/>
              </a:rPr>
              <a:t>Yêu</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đời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yêu</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tự</a:t>
            </a:r>
            <a:r>
              <a:rPr lang="en-US" altLang="en-US" sz="2800" b="1" dirty="0">
                <a:solidFill>
                  <a:srgbClr val="0000FF"/>
                </a:solidFill>
                <a:latin typeface="Times New Roman" panose="02020603050405020304" pitchFamily="18" charset="0"/>
                <a:cs typeface="Times New Roman" panose="02020603050405020304" pitchFamily="18" charset="0"/>
              </a:rPr>
              <a:t> do </a:t>
            </a:r>
            <a:r>
              <a:rPr lang="en-US" altLang="en-US" sz="2800" b="1" dirty="0" err="1">
                <a:solidFill>
                  <a:srgbClr val="0000FF"/>
                </a:solidFill>
                <a:latin typeface="Times New Roman" panose="02020603050405020304" pitchFamily="18" charset="0"/>
                <a:cs typeface="Times New Roman" panose="02020603050405020304" pitchFamily="18" charset="0"/>
              </a:rPr>
              <a:t>gắn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bó</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với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lý</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tưởng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cách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mạng</a:t>
            </a:r>
            <a:r>
              <a:rPr lang="en-US" altLang="en-US" sz="2800" b="1" dirty="0">
                <a:solidFill>
                  <a:srgbClr val="0000FF"/>
                </a:solidFill>
                <a:latin typeface="Times New Roman" panose="02020603050405020304" pitchFamily="18" charset="0"/>
                <a:cs typeface="Times New Roman" panose="02020603050405020304" pitchFamily="18" charset="0"/>
              </a:rPr>
              <a:t>.</a:t>
            </a:r>
          </a:p>
        </p:txBody>
      </p:sp>
      <p:sp>
        <p:nvSpPr>
          <p:cNvPr id="28" name="Line 17">
            <a:extLst>
              <a:ext uri="{FF2B5EF4-FFF2-40B4-BE49-F238E27FC236}">
                <a16:creationId xmlns:a16="http://schemas.microsoft.com/office/drawing/2014/main" id="{B4D60210-6845-4C24-B173-E0283133D49C}"/>
              </a:ext>
            </a:extLst>
          </p:cNvPr>
          <p:cNvSpPr>
            <a:spLocks noChangeShapeType="1"/>
          </p:cNvSpPr>
          <p:nvPr/>
        </p:nvSpPr>
        <p:spPr bwMode="auto">
          <a:xfrm>
            <a:off x="2958663" y="5807243"/>
            <a:ext cx="3369169" cy="25082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SG"/>
          </a:p>
        </p:txBody>
      </p:sp>
      <p:sp>
        <p:nvSpPr>
          <p:cNvPr id="29" name="Line 18">
            <a:extLst>
              <a:ext uri="{FF2B5EF4-FFF2-40B4-BE49-F238E27FC236}">
                <a16:creationId xmlns:a16="http://schemas.microsoft.com/office/drawing/2014/main" id="{AABECF5B-A269-41FA-A356-2037ADD0D5D6}"/>
              </a:ext>
            </a:extLst>
          </p:cNvPr>
          <p:cNvSpPr>
            <a:spLocks noChangeShapeType="1"/>
          </p:cNvSpPr>
          <p:nvPr/>
        </p:nvSpPr>
        <p:spPr bwMode="auto">
          <a:xfrm flipH="1">
            <a:off x="6469118" y="5786604"/>
            <a:ext cx="2514600" cy="2921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SG"/>
          </a:p>
        </p:txBody>
      </p:sp>
      <p:sp>
        <p:nvSpPr>
          <p:cNvPr id="30" name="Text Box 19">
            <a:extLst>
              <a:ext uri="{FF2B5EF4-FFF2-40B4-BE49-F238E27FC236}">
                <a16:creationId xmlns:a16="http://schemas.microsoft.com/office/drawing/2014/main" id="{01652B77-1616-46AD-BFEA-F859B365E52D}"/>
              </a:ext>
            </a:extLst>
          </p:cNvPr>
          <p:cNvSpPr txBox="1">
            <a:spLocks noChangeArrowheads="1"/>
          </p:cNvSpPr>
          <p:nvPr/>
        </p:nvSpPr>
        <p:spPr bwMode="auto">
          <a:xfrm>
            <a:off x="5565831" y="6099343"/>
            <a:ext cx="1828800" cy="523875"/>
          </a:xfrm>
          <a:prstGeom prst="rect">
            <a:avLst/>
          </a:prstGeom>
          <a:solidFill>
            <a:schemeClr val="bg1"/>
          </a:solidFill>
          <a:ln w="9525" algn="ctr">
            <a:solidFill>
              <a:srgbClr val="000000"/>
            </a:solidFill>
            <a:miter lim="800000"/>
            <a:headEnd/>
            <a:tailEnd/>
          </a:ln>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ctr">
              <a:spcBef>
                <a:spcPct val="50000"/>
              </a:spcBef>
              <a:buFontTx/>
              <a:buNone/>
            </a:pPr>
            <a:r>
              <a:rPr lang="en-US" altLang="en-US" sz="2800" b="1">
                <a:solidFill>
                  <a:srgbClr val="FF3300"/>
                </a:solidFill>
                <a:latin typeface="Times New Roman" panose="02020603050405020304" pitchFamily="18" charset="0"/>
                <a:cs typeface="Times New Roman" panose="02020603050405020304" pitchFamily="18" charset="0"/>
              </a:rPr>
              <a:t>TỰ DO</a:t>
            </a:r>
          </a:p>
        </p:txBody>
      </p:sp>
      <p:cxnSp>
        <p:nvCxnSpPr>
          <p:cNvPr id="31" name="Straight Arrow Connector 2">
            <a:extLst>
              <a:ext uri="{FF2B5EF4-FFF2-40B4-BE49-F238E27FC236}">
                <a16:creationId xmlns:a16="http://schemas.microsoft.com/office/drawing/2014/main" id="{78F11433-4D3C-4D63-AEE6-F91A9997CB36}"/>
              </a:ext>
            </a:extLst>
          </p:cNvPr>
          <p:cNvCxnSpPr>
            <a:cxnSpLocks noChangeShapeType="1"/>
          </p:cNvCxnSpPr>
          <p:nvPr/>
        </p:nvCxnSpPr>
        <p:spPr bwMode="auto">
          <a:xfrm>
            <a:off x="6374911" y="878055"/>
            <a:ext cx="0" cy="2297113"/>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Arrow Connector 23">
            <a:extLst>
              <a:ext uri="{FF2B5EF4-FFF2-40B4-BE49-F238E27FC236}">
                <a16:creationId xmlns:a16="http://schemas.microsoft.com/office/drawing/2014/main" id="{FFAB793D-3067-416F-925F-6B59A6297F01}"/>
              </a:ext>
            </a:extLst>
          </p:cNvPr>
          <p:cNvCxnSpPr>
            <a:cxnSpLocks noChangeShapeType="1"/>
          </p:cNvCxnSpPr>
          <p:nvPr/>
        </p:nvCxnSpPr>
        <p:spPr bwMode="auto">
          <a:xfrm>
            <a:off x="6392919" y="4119730"/>
            <a:ext cx="0" cy="1976438"/>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Line 9">
            <a:extLst>
              <a:ext uri="{FF2B5EF4-FFF2-40B4-BE49-F238E27FC236}">
                <a16:creationId xmlns:a16="http://schemas.microsoft.com/office/drawing/2014/main" id="{D5F913D9-37B4-4D8F-8A05-F4B8E3F96690}"/>
              </a:ext>
            </a:extLst>
          </p:cNvPr>
          <p:cNvSpPr>
            <a:spLocks noChangeShapeType="1"/>
          </p:cNvSpPr>
          <p:nvPr/>
        </p:nvSpPr>
        <p:spPr bwMode="auto">
          <a:xfrm flipH="1">
            <a:off x="9320047" y="3692201"/>
            <a:ext cx="0" cy="703753"/>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SG"/>
          </a:p>
        </p:txBody>
      </p:sp>
      <p:sp>
        <p:nvSpPr>
          <p:cNvPr id="34" name="Line 7">
            <a:extLst>
              <a:ext uri="{FF2B5EF4-FFF2-40B4-BE49-F238E27FC236}">
                <a16:creationId xmlns:a16="http://schemas.microsoft.com/office/drawing/2014/main" id="{E73549CF-039A-4739-8CDF-0D5478FB5F3B}"/>
              </a:ext>
            </a:extLst>
          </p:cNvPr>
          <p:cNvSpPr>
            <a:spLocks noChangeShapeType="1"/>
          </p:cNvSpPr>
          <p:nvPr/>
        </p:nvSpPr>
        <p:spPr bwMode="auto">
          <a:xfrm>
            <a:off x="9320049" y="1957555"/>
            <a:ext cx="0" cy="3048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SG"/>
          </a:p>
        </p:txBody>
      </p:sp>
    </p:spTree>
    <p:extLst>
      <p:ext uri="{BB962C8B-B14F-4D97-AF65-F5344CB8AC3E}">
        <p14:creationId xmlns:p14="http://schemas.microsoft.com/office/powerpoint/2010/main" val="25064208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in)">
                                      <p:cBhvr>
                                        <p:cTn id="15" dur="2000"/>
                                        <p:tgtEl>
                                          <p:spTgt spid="18"/>
                                        </p:tgtEl>
                                      </p:cBhvr>
                                    </p:animEffect>
                                  </p:childTnLst>
                                </p:cTn>
                              </p:par>
                              <p:par>
                                <p:cTn id="16" presetID="6" presetClass="entr" presetSubtype="16"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ircle(in)">
                                      <p:cBhvr>
                                        <p:cTn id="18" dur="2000"/>
                                        <p:tgtEl>
                                          <p:spTgt spid="19"/>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circle(in)">
                                      <p:cBhvr>
                                        <p:cTn id="21" dur="2000"/>
                                        <p:tgtEl>
                                          <p:spTgt spid="20"/>
                                        </p:tgtEl>
                                      </p:cBhvr>
                                    </p:animEffect>
                                  </p:childTnLst>
                                </p:cTn>
                              </p:par>
                              <p:par>
                                <p:cTn id="22" presetID="6" presetClass="entr" presetSubtype="16"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circle(in)">
                                      <p:cBhvr>
                                        <p:cTn id="24" dur="2000"/>
                                        <p:tgtEl>
                                          <p:spTgt spid="21"/>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circle(in)">
                                      <p:cBhvr>
                                        <p:cTn id="27" dur="20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circle(in)">
                                      <p:cBhvr>
                                        <p:cTn id="32" dur="2000"/>
                                        <p:tgtEl>
                                          <p:spTgt spid="16"/>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circle(in)">
                                      <p:cBhvr>
                                        <p:cTn id="35" dur="2000"/>
                                        <p:tgtEl>
                                          <p:spTgt spid="24"/>
                                        </p:tgtEl>
                                      </p:cBhvr>
                                    </p:animEffect>
                                  </p:childTnLst>
                                </p:cTn>
                              </p:par>
                              <p:par>
                                <p:cTn id="36" presetID="6" presetClass="entr" presetSubtype="16" fill="hold"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circle(in)">
                                      <p:cBhvr>
                                        <p:cTn id="38" dur="2000"/>
                                        <p:tgtEl>
                                          <p:spTgt spid="34"/>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circle(in)">
                                      <p:cBhvr>
                                        <p:cTn id="41" dur="2000"/>
                                        <p:tgtEl>
                                          <p:spTgt spid="25"/>
                                        </p:tgtEl>
                                      </p:cBhvr>
                                    </p:animEffect>
                                  </p:childTnLst>
                                </p:cTn>
                              </p:par>
                              <p:par>
                                <p:cTn id="42" presetID="6" presetClass="entr" presetSubtype="16"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circle(in)">
                                      <p:cBhvr>
                                        <p:cTn id="44" dur="2000"/>
                                        <p:tgtEl>
                                          <p:spTgt spid="33"/>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circle(in)">
                                      <p:cBhvr>
                                        <p:cTn id="47" dur="20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1000"/>
                                        <p:tgtEl>
                                          <p:spTgt spid="31"/>
                                        </p:tgtEl>
                                      </p:cBhvr>
                                    </p:animEffect>
                                    <p:anim calcmode="lin" valueType="num">
                                      <p:cBhvr>
                                        <p:cTn id="53" dur="1000" fill="hold"/>
                                        <p:tgtEl>
                                          <p:spTgt spid="31"/>
                                        </p:tgtEl>
                                        <p:attrNameLst>
                                          <p:attrName>ppt_x</p:attrName>
                                        </p:attrNameLst>
                                      </p:cBhvr>
                                      <p:tavLst>
                                        <p:tav tm="0">
                                          <p:val>
                                            <p:strVal val="#ppt_x"/>
                                          </p:val>
                                        </p:tav>
                                        <p:tav tm="100000">
                                          <p:val>
                                            <p:strVal val="#ppt_x"/>
                                          </p:val>
                                        </p:tav>
                                      </p:tavLst>
                                    </p:anim>
                                    <p:anim calcmode="lin" valueType="num">
                                      <p:cBhvr>
                                        <p:cTn id="54" dur="10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1000"/>
                                        <p:tgtEl>
                                          <p:spTgt spid="23"/>
                                        </p:tgtEl>
                                      </p:cBhvr>
                                    </p:animEffect>
                                    <p:anim calcmode="lin" valueType="num">
                                      <p:cBhvr>
                                        <p:cTn id="58" dur="1000" fill="hold"/>
                                        <p:tgtEl>
                                          <p:spTgt spid="23"/>
                                        </p:tgtEl>
                                        <p:attrNameLst>
                                          <p:attrName>ppt_x</p:attrName>
                                        </p:attrNameLst>
                                      </p:cBhvr>
                                      <p:tavLst>
                                        <p:tav tm="0">
                                          <p:val>
                                            <p:strVal val="#ppt_x"/>
                                          </p:val>
                                        </p:tav>
                                        <p:tav tm="100000">
                                          <p:val>
                                            <p:strVal val="#ppt_x"/>
                                          </p:val>
                                        </p:tav>
                                      </p:tavLst>
                                    </p:anim>
                                    <p:anim calcmode="lin" valueType="num">
                                      <p:cBhvr>
                                        <p:cTn id="59" dur="1000" fill="hold"/>
                                        <p:tgtEl>
                                          <p:spTgt spid="23"/>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1000"/>
                                        <p:tgtEl>
                                          <p:spTgt spid="32"/>
                                        </p:tgtEl>
                                      </p:cBhvr>
                                    </p:animEffect>
                                    <p:anim calcmode="lin" valueType="num">
                                      <p:cBhvr>
                                        <p:cTn id="63" dur="1000" fill="hold"/>
                                        <p:tgtEl>
                                          <p:spTgt spid="32"/>
                                        </p:tgtEl>
                                        <p:attrNameLst>
                                          <p:attrName>ppt_x</p:attrName>
                                        </p:attrNameLst>
                                      </p:cBhvr>
                                      <p:tavLst>
                                        <p:tav tm="0">
                                          <p:val>
                                            <p:strVal val="#ppt_x"/>
                                          </p:val>
                                        </p:tav>
                                        <p:tav tm="100000">
                                          <p:val>
                                            <p:strVal val="#ppt_x"/>
                                          </p:val>
                                        </p:tav>
                                      </p:tavLst>
                                    </p:anim>
                                    <p:anim calcmode="lin" valueType="num">
                                      <p:cBhvr>
                                        <p:cTn id="64" dur="1000" fill="hold"/>
                                        <p:tgtEl>
                                          <p:spTgt spid="32"/>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1000"/>
                                        <p:tgtEl>
                                          <p:spTgt spid="28"/>
                                        </p:tgtEl>
                                      </p:cBhvr>
                                    </p:animEffect>
                                    <p:anim calcmode="lin" valueType="num">
                                      <p:cBhvr>
                                        <p:cTn id="68" dur="1000" fill="hold"/>
                                        <p:tgtEl>
                                          <p:spTgt spid="28"/>
                                        </p:tgtEl>
                                        <p:attrNameLst>
                                          <p:attrName>ppt_x</p:attrName>
                                        </p:attrNameLst>
                                      </p:cBhvr>
                                      <p:tavLst>
                                        <p:tav tm="0">
                                          <p:val>
                                            <p:strVal val="#ppt_x"/>
                                          </p:val>
                                        </p:tav>
                                        <p:tav tm="100000">
                                          <p:val>
                                            <p:strVal val="#ppt_x"/>
                                          </p:val>
                                        </p:tav>
                                      </p:tavLst>
                                    </p:anim>
                                    <p:anim calcmode="lin" valueType="num">
                                      <p:cBhvr>
                                        <p:cTn id="69" dur="1000" fill="hold"/>
                                        <p:tgtEl>
                                          <p:spTgt spid="28"/>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1000"/>
                                        <p:tgtEl>
                                          <p:spTgt spid="29"/>
                                        </p:tgtEl>
                                      </p:cBhvr>
                                    </p:animEffect>
                                    <p:anim calcmode="lin" valueType="num">
                                      <p:cBhvr>
                                        <p:cTn id="73" dur="1000" fill="hold"/>
                                        <p:tgtEl>
                                          <p:spTgt spid="29"/>
                                        </p:tgtEl>
                                        <p:attrNameLst>
                                          <p:attrName>ppt_x</p:attrName>
                                        </p:attrNameLst>
                                      </p:cBhvr>
                                      <p:tavLst>
                                        <p:tav tm="0">
                                          <p:val>
                                            <p:strVal val="#ppt_x"/>
                                          </p:val>
                                        </p:tav>
                                        <p:tav tm="100000">
                                          <p:val>
                                            <p:strVal val="#ppt_x"/>
                                          </p:val>
                                        </p:tav>
                                      </p:tavLst>
                                    </p:anim>
                                    <p:anim calcmode="lin" valueType="num">
                                      <p:cBhvr>
                                        <p:cTn id="74" dur="1000" fill="hold"/>
                                        <p:tgtEl>
                                          <p:spTgt spid="29"/>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fade">
                                      <p:cBhvr>
                                        <p:cTn id="77" dur="1000"/>
                                        <p:tgtEl>
                                          <p:spTgt spid="30"/>
                                        </p:tgtEl>
                                      </p:cBhvr>
                                    </p:animEffect>
                                    <p:anim calcmode="lin" valueType="num">
                                      <p:cBhvr>
                                        <p:cTn id="78" dur="1000" fill="hold"/>
                                        <p:tgtEl>
                                          <p:spTgt spid="30"/>
                                        </p:tgtEl>
                                        <p:attrNameLst>
                                          <p:attrName>ppt_x</p:attrName>
                                        </p:attrNameLst>
                                      </p:cBhvr>
                                      <p:tavLst>
                                        <p:tav tm="0">
                                          <p:val>
                                            <p:strVal val="#ppt_x"/>
                                          </p:val>
                                        </p:tav>
                                        <p:tav tm="100000">
                                          <p:val>
                                            <p:strVal val="#ppt_x"/>
                                          </p:val>
                                        </p:tav>
                                      </p:tavLst>
                                    </p:anim>
                                    <p:anim calcmode="lin" valueType="num">
                                      <p:cBhvr>
                                        <p:cTn id="7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20" grpId="0" animBg="1"/>
      <p:bldP spid="22" grpId="0" animBg="1"/>
      <p:bldP spid="23" grpId="0" animBg="1"/>
      <p:bldP spid="24" grpId="0" animBg="1"/>
      <p:bldP spid="25" grpId="0" animBg="1"/>
      <p:bldP spid="27" grpId="0" animBg="1"/>
      <p:bldP spid="3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E9959D-9E99-4498-83AD-C358857D9AB8}"/>
              </a:ext>
            </a:extLst>
          </p:cNvPr>
          <p:cNvPicPr>
            <a:picLocks noChangeAspect="1"/>
          </p:cNvPicPr>
          <p:nvPr/>
        </p:nvPicPr>
        <p:blipFill>
          <a:blip r:embed="rId2"/>
          <a:stretch>
            <a:fillRect/>
          </a:stretch>
        </p:blipFill>
        <p:spPr>
          <a:xfrm>
            <a:off x="0" y="0"/>
            <a:ext cx="12192000" cy="6857999"/>
          </a:xfrm>
          <a:prstGeom prst="rect">
            <a:avLst/>
          </a:prstGeom>
        </p:spPr>
      </p:pic>
      <p:sp>
        <p:nvSpPr>
          <p:cNvPr id="4" name="Rectangle 2">
            <a:extLst>
              <a:ext uri="{FF2B5EF4-FFF2-40B4-BE49-F238E27FC236}">
                <a16:creationId xmlns:a16="http://schemas.microsoft.com/office/drawing/2014/main" id="{24CC02C2-A665-4288-B3E4-E5D13A8FEC2B}"/>
              </a:ext>
            </a:extLst>
          </p:cNvPr>
          <p:cNvSpPr txBox="1">
            <a:spLocks noChangeArrowheads="1"/>
          </p:cNvSpPr>
          <p:nvPr/>
        </p:nvSpPr>
        <p:spPr>
          <a:xfrm>
            <a:off x="562134" y="579120"/>
            <a:ext cx="11067732" cy="356616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90000"/>
              </a:lnSpc>
              <a:buFontTx/>
              <a:buNone/>
              <a:defRPr/>
            </a:pPr>
            <a:r>
              <a:rPr lang="en-US" altLang="en-US" b="1" dirty="0">
                <a:solidFill>
                  <a:srgbClr val="000000"/>
                </a:solidFill>
                <a:latin typeface="Times New Roman" panose="02020603050405020304" pitchFamily="18" charset="0"/>
                <a:cs typeface="Times New Roman" panose="02020603050405020304" pitchFamily="18" charset="0"/>
              </a:rPr>
              <a:t>LUYỆN TẬP</a:t>
            </a:r>
          </a:p>
          <a:p>
            <a:pPr>
              <a:lnSpc>
                <a:spcPct val="90000"/>
              </a:lnSpc>
              <a:buFontTx/>
              <a:buNone/>
              <a:defRPr/>
            </a:pPr>
            <a:r>
              <a:rPr lang="en-US" altLang="en-US" dirty="0" err="1">
                <a:solidFill>
                  <a:srgbClr val="0000FF"/>
                </a:solidFill>
                <a:latin typeface="Times New Roman" panose="02020603050405020304" pitchFamily="18" charset="0"/>
                <a:cs typeface="Times New Roman" panose="02020603050405020304" pitchFamily="18" charset="0"/>
              </a:rPr>
              <a:t>Viết</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đoạn</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văn</a:t>
            </a:r>
            <a:r>
              <a:rPr lang="en-US" altLang="en-US" dirty="0">
                <a:solidFill>
                  <a:srgbClr val="0000FF"/>
                </a:solidFill>
                <a:latin typeface="Times New Roman" panose="02020603050405020304" pitchFamily="18" charset="0"/>
                <a:cs typeface="Times New Roman" panose="02020603050405020304" pitchFamily="18" charset="0"/>
              </a:rPr>
              <a:t> (8-10 </a:t>
            </a:r>
            <a:r>
              <a:rPr lang="en-US" altLang="en-US" dirty="0" err="1">
                <a:solidFill>
                  <a:srgbClr val="0000FF"/>
                </a:solidFill>
                <a:latin typeface="Times New Roman" panose="02020603050405020304" pitchFamily="18" charset="0"/>
                <a:cs typeface="Times New Roman" panose="02020603050405020304" pitchFamily="18" charset="0"/>
              </a:rPr>
              <a:t>câu</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trình</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bày</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cảm</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nhận</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của</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em</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về</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bức</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tranh</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thiên</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nhiên</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muà</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hè</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trong</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tâm</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tưởng</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người</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tù</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cách</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mạng</a:t>
            </a:r>
            <a:r>
              <a:rPr lang="en-US" altLang="en-US" dirty="0">
                <a:solidFill>
                  <a:srgbClr val="0000FF"/>
                </a:solidFill>
                <a:latin typeface="Times New Roman" panose="02020603050405020304" pitchFamily="18" charset="0"/>
                <a:cs typeface="Times New Roman" panose="02020603050405020304" pitchFamily="18" charset="0"/>
              </a:rPr>
              <a:t>.</a:t>
            </a:r>
          </a:p>
          <a:p>
            <a:pPr marL="0" indent="0" algn="just">
              <a:lnSpc>
                <a:spcPct val="90000"/>
              </a:lnSpc>
              <a:buFontTx/>
              <a:buNone/>
              <a:defRPr/>
            </a:pP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Tiếng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chim</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tu</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hú</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làm</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thức</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dậy</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trong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tâm</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hồn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người</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chiến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sĩ</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trẻ</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trong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tù</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một</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khung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cảnh</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mùa</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hè</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rộn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ràng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đầy</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sức</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sống</a:t>
            </a:r>
            <a:r>
              <a:rPr lang="en-US" altLang="en-US" dirty="0">
                <a:solidFill>
                  <a:srgbClr val="000000"/>
                </a:solidFill>
                <a:latin typeface="Times New Roman" panose="02020603050405020304" pitchFamily="18" charset="0"/>
                <a:cs typeface="Times New Roman" panose="02020603050405020304" pitchFamily="18" charset="0"/>
              </a:rPr>
              <a:t>.</a:t>
            </a:r>
          </a:p>
          <a:p>
            <a:pPr marL="0" indent="0" algn="just">
              <a:lnSpc>
                <a:spcPct val="90000"/>
              </a:lnSpc>
              <a:buFontTx/>
              <a:buNone/>
              <a:defRPr/>
            </a:pP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Những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hình</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ảnh</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tiêu</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biểu</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của</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mùa</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hè</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được</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đưa</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vào</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bài</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thơ</a:t>
            </a:r>
            <a:r>
              <a:rPr lang="en-US" altLang="en-US" dirty="0">
                <a:solidFill>
                  <a:srgbClr val="000000"/>
                </a:solidFill>
                <a:latin typeface="Times New Roman" panose="02020603050405020304" pitchFamily="18" charset="0"/>
                <a:cs typeface="Times New Roman" panose="02020603050405020304" pitchFamily="18" charset="0"/>
              </a:rPr>
              <a:t>…</a:t>
            </a:r>
          </a:p>
          <a:p>
            <a:pPr marL="0" indent="0" algn="just">
              <a:lnSpc>
                <a:spcPct val="90000"/>
              </a:lnSpc>
              <a:buFontTx/>
              <a:buNone/>
              <a:defRPr/>
            </a:pP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Tiếng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chim</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tu</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hú</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đã</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thức</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dậy</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mở</a:t>
            </a:r>
            <a:r>
              <a:rPr lang="en-US" altLang="en-US" dirty="0">
                <a:solidFill>
                  <a:srgbClr val="000000"/>
                </a:solidFill>
                <a:latin typeface="Times New Roman" panose="02020603050405020304" pitchFamily="18" charset="0"/>
                <a:cs typeface="Times New Roman" panose="02020603050405020304" pitchFamily="18" charset="0"/>
              </a:rPr>
              <a:t> ra </a:t>
            </a:r>
            <a:r>
              <a:rPr lang="en-US" altLang="en-US" dirty="0" err="1">
                <a:solidFill>
                  <a:srgbClr val="000000"/>
                </a:solidFill>
                <a:latin typeface="Times New Roman" panose="02020603050405020304" pitchFamily="18" charset="0"/>
                <a:cs typeface="Times New Roman" panose="02020603050405020304" pitchFamily="18" charset="0"/>
              </a:rPr>
              <a:t>tất</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cả</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và</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bắt</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nhịp</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cho</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tất</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cả</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mùa</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hè</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rộn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rã</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âm</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thanh</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rực</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rỡ</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sắc</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màu</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ngọt</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ngào</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hương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vị</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bầu</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trời</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khoáng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đạt</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tự</a:t>
            </a:r>
            <a:r>
              <a:rPr lang="en-US" altLang="en-US" dirty="0">
                <a:solidFill>
                  <a:srgbClr val="000000"/>
                </a:solidFill>
                <a:latin typeface="Times New Roman" panose="02020603050405020304" pitchFamily="18" charset="0"/>
                <a:cs typeface="Times New Roman" panose="02020603050405020304" pitchFamily="18" charset="0"/>
              </a:rPr>
              <a:t> do </a:t>
            </a:r>
            <a:r>
              <a:rPr lang="en-US" altLang="en-US" dirty="0" err="1">
                <a:solidFill>
                  <a:srgbClr val="000000"/>
                </a:solidFill>
                <a:latin typeface="Times New Roman" panose="02020603050405020304" pitchFamily="18" charset="0"/>
                <a:cs typeface="Times New Roman" panose="02020603050405020304" pitchFamily="18" charset="0"/>
              </a:rPr>
              <a:t>trong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cảm</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nhận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của</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người</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tù</a:t>
            </a:r>
            <a:r>
              <a:rPr lang="en-US" altLang="en-US" dirty="0">
                <a:solidFill>
                  <a:srgbClr val="000000"/>
                </a:solidFill>
                <a:latin typeface="Times New Roman" panose="02020603050405020304" pitchFamily="18" charset="0"/>
                <a:cs typeface="Times New Roman" panose="02020603050405020304" pitchFamily="18" charset="0"/>
              </a:rPr>
              <a:t>.</a:t>
            </a:r>
          </a:p>
          <a:p>
            <a:pPr algn="just">
              <a:lnSpc>
                <a:spcPct val="90000"/>
              </a:lnSpc>
              <a:buFontTx/>
              <a:buNone/>
              <a:defRPr/>
            </a:pPr>
            <a:r>
              <a:rPr lang="en-US" altLang="en-US" dirty="0">
                <a:solidFill>
                  <a:srgbClr val="000000"/>
                </a:solidFill>
                <a:latin typeface="Times New Roman" panose="02020603050405020304" pitchFamily="18" charset="0"/>
                <a:cs typeface="Times New Roman" panose="02020603050405020304" pitchFamily="18" charset="0"/>
              </a:rPr>
              <a:t>=&gt; </a:t>
            </a:r>
            <a:r>
              <a:rPr lang="en-US" altLang="en-US" i="1" dirty="0" err="1">
                <a:solidFill>
                  <a:srgbClr val="000000"/>
                </a:solidFill>
                <a:latin typeface="Times New Roman" panose="02020603050405020304" pitchFamily="18" charset="0"/>
                <a:cs typeface="Times New Roman" panose="02020603050405020304" pitchFamily="18" charset="0"/>
              </a:rPr>
              <a:t>Sự</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cảm</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nhận</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mãnh</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liệt</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tinh</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tế</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của</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một</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tâm</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hồn</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trẻ</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trung</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yêu</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đời</a:t>
            </a:r>
            <a:r>
              <a:rPr lang="en-US" altLang="en-US" i="1" dirty="0">
                <a:solidFill>
                  <a:srgbClr val="000000"/>
                </a:solidFill>
                <a:latin typeface="Times New Roman" panose="02020603050405020304" pitchFamily="18" charset="0"/>
                <a:cs typeface="Times New Roman" panose="02020603050405020304" pitchFamily="18" charset="0"/>
              </a:rPr>
              <a:t>, khao </a:t>
            </a:r>
            <a:r>
              <a:rPr lang="en-US" altLang="en-US" i="1" dirty="0" err="1">
                <a:solidFill>
                  <a:srgbClr val="000000"/>
                </a:solidFill>
                <a:latin typeface="Times New Roman" panose="02020603050405020304" pitchFamily="18" charset="0"/>
                <a:cs typeface="Times New Roman" panose="02020603050405020304" pitchFamily="18" charset="0"/>
              </a:rPr>
              <a:t>khát</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tự</a:t>
            </a:r>
            <a:r>
              <a:rPr lang="en-US" altLang="en-US" i="1" dirty="0">
                <a:solidFill>
                  <a:srgbClr val="000000"/>
                </a:solidFill>
                <a:latin typeface="Times New Roman" panose="02020603050405020304" pitchFamily="18" charset="0"/>
                <a:cs typeface="Times New Roman" panose="02020603050405020304" pitchFamily="18" charset="0"/>
              </a:rPr>
              <a:t> do </a:t>
            </a:r>
            <a:r>
              <a:rPr lang="en-US" altLang="en-US" i="1" dirty="0" err="1">
                <a:solidFill>
                  <a:srgbClr val="000000"/>
                </a:solidFill>
                <a:latin typeface="Times New Roman" panose="02020603050405020304" pitchFamily="18" charset="0"/>
                <a:cs typeface="Times New Roman" panose="02020603050405020304" pitchFamily="18" charset="0"/>
              </a:rPr>
              <a:t>mãnh</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liệt</a:t>
            </a:r>
            <a:r>
              <a:rPr lang="en-US" altLang="en-US" i="1" dirty="0">
                <a:solidFill>
                  <a:srgbClr val="00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16666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ox(i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ox(i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ox(i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ox(i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ox(in)">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ox(in)">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4400" y="295275"/>
            <a:ext cx="5762171" cy="40798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479" y="295275"/>
            <a:ext cx="5439833" cy="40798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TextBox 6"/>
          <p:cNvSpPr txBox="1"/>
          <p:nvPr/>
        </p:nvSpPr>
        <p:spPr>
          <a:xfrm>
            <a:off x="1107637" y="4621729"/>
            <a:ext cx="10184478" cy="2062103"/>
          </a:xfrm>
          <a:prstGeom prst="rect">
            <a:avLst/>
          </a:prstGeom>
          <a:noFill/>
        </p:spPr>
        <p:txBody>
          <a:bodyPr wrap="square" rtlCol="0">
            <a:spAutoFit/>
          </a:bodyPr>
          <a:lstStyle/>
          <a:p>
            <a:pPr algn="ctr"/>
            <a:r>
              <a:rPr lang="en-US" sz="3200" dirty="0" err="1">
                <a:solidFill>
                  <a:srgbClr val="0000FF"/>
                </a:solidFill>
                <a:latin typeface="Times New Roman" panose="02020603050405020304" pitchFamily="18" charset="0"/>
                <a:cs typeface="Times New Roman" panose="02020603050405020304" pitchFamily="18" charset="0"/>
              </a:rPr>
              <a:t>Nhiều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loài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chim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đang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bị</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săn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bắt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theo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kiểu</a:t>
            </a:r>
            <a:r>
              <a:rPr lang="en-US" sz="3200" dirty="0">
                <a:solidFill>
                  <a:srgbClr val="0000FF"/>
                </a:solidFill>
                <a:latin typeface="Times New Roman" panose="02020603050405020304" pitchFamily="18" charset="0"/>
                <a:cs typeface="Times New Roman" panose="02020603050405020304" pitchFamily="18" charset="0"/>
              </a:rPr>
              <a:t> “ </a:t>
            </a:r>
            <a:r>
              <a:rPr lang="en-US" sz="3200" dirty="0" err="1">
                <a:solidFill>
                  <a:srgbClr val="0000FF"/>
                </a:solidFill>
                <a:latin typeface="Times New Roman" panose="02020603050405020304" pitchFamily="18" charset="0"/>
                <a:cs typeface="Times New Roman" panose="02020603050405020304" pitchFamily="18" charset="0"/>
              </a:rPr>
              <a:t>tận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diệt</a:t>
            </a:r>
            <a:r>
              <a:rPr lang="en-US" sz="3200" dirty="0">
                <a:solidFill>
                  <a:srgbClr val="0000FF"/>
                </a:solidFill>
                <a:latin typeface="Times New Roman" panose="02020603050405020304" pitchFamily="18" charset="0"/>
                <a:cs typeface="Times New Roman" panose="02020603050405020304" pitchFamily="18" charset="0"/>
              </a:rPr>
              <a:t> ”.</a:t>
            </a:r>
          </a:p>
          <a:p>
            <a:pPr algn="ctr"/>
            <a:endParaRPr lang="en-US" sz="3200" dirty="0">
              <a:solidFill>
                <a:srgbClr val="0000FF"/>
              </a:solidFill>
              <a:latin typeface="Times New Roman" panose="02020603050405020304" pitchFamily="18" charset="0"/>
              <a:cs typeface="Times New Roman" panose="02020603050405020304" pitchFamily="18" charset="0"/>
            </a:endParaRPr>
          </a:p>
          <a:p>
            <a:pPr algn="ctr"/>
            <a:r>
              <a:rPr lang="en-US" sz="3200" dirty="0" err="1">
                <a:solidFill>
                  <a:srgbClr val="0000FF"/>
                </a:solidFill>
                <a:latin typeface="Times New Roman" panose="02020603050405020304" pitchFamily="18" charset="0"/>
                <a:cs typeface="Times New Roman" panose="02020603050405020304" pitchFamily="18" charset="0"/>
              </a:rPr>
              <a:t>Các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em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hãy</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chung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tay</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cứu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các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loài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chim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bằng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cách</a:t>
            </a:r>
            <a:r>
              <a:rPr lang="en-US" sz="3200" dirty="0">
                <a:solidFill>
                  <a:srgbClr val="0000FF"/>
                </a:solidFill>
                <a:latin typeface="Times New Roman" panose="02020603050405020304" pitchFamily="18" charset="0"/>
                <a:cs typeface="Times New Roman" panose="02020603050405020304" pitchFamily="18" charset="0"/>
              </a:rPr>
              <a:t> </a:t>
            </a:r>
          </a:p>
          <a:p>
            <a:pPr algn="ctr"/>
            <a:r>
              <a:rPr lang="en-US" sz="3200" dirty="0" err="1">
                <a:solidFill>
                  <a:srgbClr val="0000FF"/>
                </a:solidFill>
                <a:latin typeface="Times New Roman" panose="02020603050405020304" pitchFamily="18" charset="0"/>
                <a:cs typeface="Times New Roman" panose="02020603050405020304" pitchFamily="18" charset="0"/>
              </a:rPr>
              <a:t>trả</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lời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đúng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các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câu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hỏi</a:t>
            </a:r>
            <a:r>
              <a:rPr lang="en-US" sz="3200" dirty="0">
                <a:solidFill>
                  <a:srgbClr val="0000FF"/>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42572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8" name="Picture 24" descr="Cover">
            <a:extLst>
              <a:ext uri="{FF2B5EF4-FFF2-40B4-BE49-F238E27FC236}">
                <a16:creationId xmlns:a16="http://schemas.microsoft.com/office/drawing/2014/main" id="{76A98739-FF8F-4913-88EF-A69CEEAD8F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4380" y="5606416"/>
            <a:ext cx="5661660" cy="1297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23" descr="Cover">
            <a:extLst>
              <a:ext uri="{FF2B5EF4-FFF2-40B4-BE49-F238E27FC236}">
                <a16:creationId xmlns:a16="http://schemas.microsoft.com/office/drawing/2014/main" id="{599294C5-01B0-4C7C-BDF7-7D9E53B057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1330" y="5669280"/>
            <a:ext cx="3368040" cy="123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22" descr="Cover">
            <a:extLst>
              <a:ext uri="{FF2B5EF4-FFF2-40B4-BE49-F238E27FC236}">
                <a16:creationId xmlns:a16="http://schemas.microsoft.com/office/drawing/2014/main" id="{CF8924A2-00FC-4321-B76D-E471236BC1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9320" y="2905126"/>
            <a:ext cx="2367916" cy="3084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21" descr="Cover">
            <a:extLst>
              <a:ext uri="{FF2B5EF4-FFF2-40B4-BE49-F238E27FC236}">
                <a16:creationId xmlns:a16="http://schemas.microsoft.com/office/drawing/2014/main" id="{5650DDE8-BF19-42D9-9BD9-5C01B478D8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560" y="3886200"/>
            <a:ext cx="3453766" cy="237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20" descr="Cover">
            <a:extLst>
              <a:ext uri="{FF2B5EF4-FFF2-40B4-BE49-F238E27FC236}">
                <a16:creationId xmlns:a16="http://schemas.microsoft.com/office/drawing/2014/main" id="{243BBFEB-2AEB-4D6C-8738-F516BD34CA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900" y="3886201"/>
            <a:ext cx="3396616" cy="1588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9" descr="Cover">
            <a:extLst>
              <a:ext uri="{FF2B5EF4-FFF2-40B4-BE49-F238E27FC236}">
                <a16:creationId xmlns:a16="http://schemas.microsoft.com/office/drawing/2014/main" id="{5F1E49EA-4194-4172-8CD3-2D11C48BBA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5196" y="3718560"/>
            <a:ext cx="3318510" cy="807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a:extLst>
              <a:ext uri="{FF2B5EF4-FFF2-40B4-BE49-F238E27FC236}">
                <a16:creationId xmlns:a16="http://schemas.microsoft.com/office/drawing/2014/main" id="{2DC473EF-615F-405E-BEC6-C289F9EF23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7546" y="2792731"/>
            <a:ext cx="3461384" cy="1184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a:extLst>
              <a:ext uri="{FF2B5EF4-FFF2-40B4-BE49-F238E27FC236}">
                <a16:creationId xmlns:a16="http://schemas.microsoft.com/office/drawing/2014/main" id="{D60AA288-9DD3-48BA-BAF6-2F00CB7B16F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95726" y="3154680"/>
            <a:ext cx="2320290" cy="1243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a:extLst>
              <a:ext uri="{FF2B5EF4-FFF2-40B4-BE49-F238E27FC236}">
                <a16:creationId xmlns:a16="http://schemas.microsoft.com/office/drawing/2014/main" id="{7D606E2B-65AE-4EE6-8CC5-4988B84AF48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34590" y="3739516"/>
            <a:ext cx="3383280" cy="1884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a:extLst>
              <a:ext uri="{FF2B5EF4-FFF2-40B4-BE49-F238E27FC236}">
                <a16:creationId xmlns:a16="http://schemas.microsoft.com/office/drawing/2014/main" id="{8C72F686-30FF-4043-8EF2-B3C551D762D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34590" y="3703320"/>
            <a:ext cx="3368040" cy="94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a:extLst>
              <a:ext uri="{FF2B5EF4-FFF2-40B4-BE49-F238E27FC236}">
                <a16:creationId xmlns:a16="http://schemas.microsoft.com/office/drawing/2014/main" id="{97DCF44F-8AD4-4669-BD4C-B07226C6D49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89811" y="2964180"/>
            <a:ext cx="3493770" cy="92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a:extLst>
              <a:ext uri="{FF2B5EF4-FFF2-40B4-BE49-F238E27FC236}">
                <a16:creationId xmlns:a16="http://schemas.microsoft.com/office/drawing/2014/main" id="{D94940A7-5643-486C-9B41-C603AF3DB32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34100" y="3063240"/>
            <a:ext cx="2156460" cy="107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a:extLst>
              <a:ext uri="{FF2B5EF4-FFF2-40B4-BE49-F238E27FC236}">
                <a16:creationId xmlns:a16="http://schemas.microsoft.com/office/drawing/2014/main" id="{C85F60BD-0DCC-4B45-A484-A3CC74D8CDD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3650" y="1600201"/>
            <a:ext cx="3764280" cy="1184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a:extLst>
              <a:ext uri="{FF2B5EF4-FFF2-40B4-BE49-F238E27FC236}">
                <a16:creationId xmlns:a16="http://schemas.microsoft.com/office/drawing/2014/main" id="{008EF1C0-ADD7-4687-86E0-E4EBE52864E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8416" y="1009651"/>
            <a:ext cx="3775710" cy="956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a:extLst>
              <a:ext uri="{FF2B5EF4-FFF2-40B4-BE49-F238E27FC236}">
                <a16:creationId xmlns:a16="http://schemas.microsoft.com/office/drawing/2014/main" id="{5EF208E3-1359-47A5-B91C-7660081BE80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74206" y="32386"/>
            <a:ext cx="3289934" cy="175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a:extLst>
              <a:ext uri="{FF2B5EF4-FFF2-40B4-BE49-F238E27FC236}">
                <a16:creationId xmlns:a16="http://schemas.microsoft.com/office/drawing/2014/main" id="{99ED3BFB-D079-45F2-AFD1-B1F82686310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21480" y="1325881"/>
            <a:ext cx="2025016" cy="205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a:extLst>
              <a:ext uri="{FF2B5EF4-FFF2-40B4-BE49-F238E27FC236}">
                <a16:creationId xmlns:a16="http://schemas.microsoft.com/office/drawing/2014/main" id="{2B088254-7A3F-4D8E-9C23-5B046517417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051456" y="1466851"/>
            <a:ext cx="4006214" cy="1413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a:extLst>
              <a:ext uri="{FF2B5EF4-FFF2-40B4-BE49-F238E27FC236}">
                <a16:creationId xmlns:a16="http://schemas.microsoft.com/office/drawing/2014/main" id="{3CAA2AC1-04EE-419D-A45D-6FA2055FFF5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003896" y="910726"/>
            <a:ext cx="3510914" cy="786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a:extLst>
              <a:ext uri="{FF2B5EF4-FFF2-40B4-BE49-F238E27FC236}">
                <a16:creationId xmlns:a16="http://schemas.microsoft.com/office/drawing/2014/main" id="{25D0BFC8-D63B-433F-A3F3-DDB6215F4FE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899483" y="123826"/>
            <a:ext cx="4431030" cy="1567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a:extLst>
              <a:ext uri="{FF2B5EF4-FFF2-40B4-BE49-F238E27FC236}">
                <a16:creationId xmlns:a16="http://schemas.microsoft.com/office/drawing/2014/main" id="{161A1BED-3976-4524-B62C-7B607602F03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956936" y="1234440"/>
            <a:ext cx="1215390" cy="2074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a:extLst>
              <a:ext uri="{FF2B5EF4-FFF2-40B4-BE49-F238E27FC236}">
                <a16:creationId xmlns:a16="http://schemas.microsoft.com/office/drawing/2014/main" id="{54310A72-7AED-451C-ACBF-6B2D25F3748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383531" y="2463166"/>
            <a:ext cx="1626870" cy="1068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0" name="Picture 26" descr="Kết quả hình ảnh cho Tố Hữu">
            <a:extLst>
              <a:ext uri="{FF2B5EF4-FFF2-40B4-BE49-F238E27FC236}">
                <a16:creationId xmlns:a16="http://schemas.microsoft.com/office/drawing/2014/main" id="{48B9F460-47B2-4B8F-9DE5-E1B74DEC820A}"/>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096000" y="-1"/>
            <a:ext cx="923964" cy="12344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1532" name="Picture 28" descr="Hình ảnh có liên quan">
            <a:extLst>
              <a:ext uri="{FF2B5EF4-FFF2-40B4-BE49-F238E27FC236}">
                <a16:creationId xmlns:a16="http://schemas.microsoft.com/office/drawing/2014/main" id="{742634AE-0AB5-439F-B7A6-1C7B813E24CF}"/>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286251" y="1994536"/>
            <a:ext cx="1169670" cy="1512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4" name="Picture 30" descr="Kết quả hình ảnh cho khi con tu hú">
            <a:extLst>
              <a:ext uri="{FF2B5EF4-FFF2-40B4-BE49-F238E27FC236}">
                <a16:creationId xmlns:a16="http://schemas.microsoft.com/office/drawing/2014/main" id="{20EEF47D-A158-44A2-8DE4-85C10143F17D}"/>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962268" y="4389021"/>
            <a:ext cx="2133732" cy="1600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1536" name="Picture 32" descr="Hình ảnh có liên quan">
            <a:extLst>
              <a:ext uri="{FF2B5EF4-FFF2-40B4-BE49-F238E27FC236}">
                <a16:creationId xmlns:a16="http://schemas.microsoft.com/office/drawing/2014/main" id="{6E92F924-9339-4214-A034-853EC11F2229}"/>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6400301" y="4091480"/>
            <a:ext cx="1806439" cy="10161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par>
                                <p:cTn id="13" presetID="16" presetClass="entr" presetSubtype="21" fill="hold" nodeType="withEffect">
                                  <p:stCondLst>
                                    <p:cond delay="0"/>
                                  </p:stCondLst>
                                  <p:childTnLst>
                                    <p:set>
                                      <p:cBhvr>
                                        <p:cTn id="14" dur="1" fill="hold">
                                          <p:stCondLst>
                                            <p:cond delay="0"/>
                                          </p:stCondLst>
                                        </p:cTn>
                                        <p:tgtEl>
                                          <p:spTgt spid="21530"/>
                                        </p:tgtEl>
                                        <p:attrNameLst>
                                          <p:attrName>style.visibility</p:attrName>
                                        </p:attrNameLst>
                                      </p:cBhvr>
                                      <p:to>
                                        <p:strVal val="visible"/>
                                      </p:to>
                                    </p:set>
                                    <p:animEffect transition="in" filter="barn(inVertical)">
                                      <p:cBhvr>
                                        <p:cTn id="15" dur="500"/>
                                        <p:tgtEl>
                                          <p:spTgt spid="21530"/>
                                        </p:tgtEl>
                                      </p:cBhvr>
                                    </p:animEffect>
                                  </p:childTnLst>
                                </p:cTn>
                              </p:par>
                            </p:childTnLst>
                          </p:cTn>
                        </p:par>
                        <p:par>
                          <p:cTn id="16" fill="hold" nodeType="afterGroup">
                            <p:stCondLst>
                              <p:cond delay="500"/>
                            </p:stCondLst>
                            <p:childTnLst>
                              <p:par>
                                <p:cTn id="17" presetID="22" presetClass="entr" presetSubtype="8" fill="hold" nodeType="afterEffect">
                                  <p:stCondLst>
                                    <p:cond delay="0"/>
                                  </p:stCondLst>
                                  <p:childTnLst>
                                    <p:set>
                                      <p:cBhvr>
                                        <p:cTn id="18" dur="1" fill="hold">
                                          <p:stCondLst>
                                            <p:cond delay="0"/>
                                          </p:stCondLst>
                                        </p:cTn>
                                        <p:tgtEl>
                                          <p:spTgt spid="21510"/>
                                        </p:tgtEl>
                                        <p:attrNameLst>
                                          <p:attrName>style.visibility</p:attrName>
                                        </p:attrNameLst>
                                      </p:cBhvr>
                                      <p:to>
                                        <p:strVal val="visible"/>
                                      </p:to>
                                    </p:set>
                                    <p:animEffect transition="in" filter="wipe(left)">
                                      <p:cBhvr>
                                        <p:cTn id="19" dur="500"/>
                                        <p:tgtEl>
                                          <p:spTgt spid="21510"/>
                                        </p:tgtEl>
                                      </p:cBhvr>
                                    </p:animEffect>
                                  </p:childTnLst>
                                </p:cTn>
                              </p:par>
                            </p:childTnLst>
                          </p:cTn>
                        </p:par>
                        <p:par>
                          <p:cTn id="20" fill="hold" nodeType="afterGroup">
                            <p:stCondLst>
                              <p:cond delay="1000"/>
                            </p:stCondLst>
                            <p:childTnLst>
                              <p:par>
                                <p:cTn id="21" presetID="22" presetClass="entr" presetSubtype="8" fill="hold" nodeType="afterEffect">
                                  <p:stCondLst>
                                    <p:cond delay="0"/>
                                  </p:stCondLst>
                                  <p:childTnLst>
                                    <p:set>
                                      <p:cBhvr>
                                        <p:cTn id="22" dur="1" fill="hold">
                                          <p:stCondLst>
                                            <p:cond delay="0"/>
                                          </p:stCondLst>
                                        </p:cTn>
                                        <p:tgtEl>
                                          <p:spTgt spid="21511"/>
                                        </p:tgtEl>
                                        <p:attrNameLst>
                                          <p:attrName>style.visibility</p:attrName>
                                        </p:attrNameLst>
                                      </p:cBhvr>
                                      <p:to>
                                        <p:strVal val="visible"/>
                                      </p:to>
                                    </p:set>
                                    <p:animEffect transition="in" filter="wipe(left)">
                                      <p:cBhvr>
                                        <p:cTn id="23" dur="500"/>
                                        <p:tgtEl>
                                          <p:spTgt spid="21511"/>
                                        </p:tgtEl>
                                      </p:cBhvr>
                                    </p:animEffect>
                                  </p:childTnLst>
                                </p:cTn>
                              </p:par>
                            </p:childTnLst>
                          </p:cTn>
                        </p:par>
                        <p:par>
                          <p:cTn id="24" fill="hold" nodeType="afterGroup">
                            <p:stCondLst>
                              <p:cond delay="1500"/>
                            </p:stCondLst>
                            <p:childTnLst>
                              <p:par>
                                <p:cTn id="25" presetID="22" presetClass="entr" presetSubtype="8" fill="hold" nodeType="after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right)">
                                      <p:cBhvr>
                                        <p:cTn id="32" dur="500"/>
                                        <p:tgtEl>
                                          <p:spTgt spid="21513"/>
                                        </p:tgtEl>
                                      </p:cBhvr>
                                    </p:animEffect>
                                  </p:childTnLst>
                                </p:cTn>
                              </p:par>
                              <p:par>
                                <p:cTn id="33" presetID="16" presetClass="entr" presetSubtype="21" fill="hold" nodeType="withEffect">
                                  <p:stCondLst>
                                    <p:cond delay="0"/>
                                  </p:stCondLst>
                                  <p:childTnLst>
                                    <p:set>
                                      <p:cBhvr>
                                        <p:cTn id="34" dur="1" fill="hold">
                                          <p:stCondLst>
                                            <p:cond delay="0"/>
                                          </p:stCondLst>
                                        </p:cTn>
                                        <p:tgtEl>
                                          <p:spTgt spid="21532"/>
                                        </p:tgtEl>
                                        <p:attrNameLst>
                                          <p:attrName>style.visibility</p:attrName>
                                        </p:attrNameLst>
                                      </p:cBhvr>
                                      <p:to>
                                        <p:strVal val="visible"/>
                                      </p:to>
                                    </p:set>
                                    <p:animEffect transition="in" filter="barn(inVertical)">
                                      <p:cBhvr>
                                        <p:cTn id="35" dur="500"/>
                                        <p:tgtEl>
                                          <p:spTgt spid="21532"/>
                                        </p:tgtEl>
                                      </p:cBhvr>
                                    </p:animEffect>
                                  </p:childTnLst>
                                </p:cTn>
                              </p:par>
                            </p:childTnLst>
                          </p:cTn>
                        </p:par>
                        <p:par>
                          <p:cTn id="36" fill="hold" nodeType="afterGroup">
                            <p:stCondLst>
                              <p:cond delay="500"/>
                            </p:stCondLst>
                            <p:childTnLst>
                              <p:par>
                                <p:cTn id="37" presetID="22" presetClass="entr" presetSubtype="2" fill="hold" nodeType="afterEffect">
                                  <p:stCondLst>
                                    <p:cond delay="0"/>
                                  </p:stCondLst>
                                  <p:childTnLst>
                                    <p:set>
                                      <p:cBhvr>
                                        <p:cTn id="38" dur="1" fill="hold">
                                          <p:stCondLst>
                                            <p:cond delay="0"/>
                                          </p:stCondLst>
                                        </p:cTn>
                                        <p:tgtEl>
                                          <p:spTgt spid="21514"/>
                                        </p:tgtEl>
                                        <p:attrNameLst>
                                          <p:attrName>style.visibility</p:attrName>
                                        </p:attrNameLst>
                                      </p:cBhvr>
                                      <p:to>
                                        <p:strVal val="visible"/>
                                      </p:to>
                                    </p:set>
                                    <p:animEffect transition="in" filter="wipe(right)">
                                      <p:cBhvr>
                                        <p:cTn id="39" dur="500"/>
                                        <p:tgtEl>
                                          <p:spTgt spid="21514"/>
                                        </p:tgtEl>
                                      </p:cBhvr>
                                    </p:animEffect>
                                  </p:childTnLst>
                                </p:cTn>
                              </p:par>
                            </p:childTnLst>
                          </p:cTn>
                        </p:par>
                        <p:par>
                          <p:cTn id="40" fill="hold" nodeType="afterGroup">
                            <p:stCondLst>
                              <p:cond delay="1000"/>
                            </p:stCondLst>
                            <p:childTnLst>
                              <p:par>
                                <p:cTn id="41" presetID="22" presetClass="entr" presetSubtype="2" fill="hold" nodeType="afterEffect">
                                  <p:stCondLst>
                                    <p:cond delay="0"/>
                                  </p:stCondLst>
                                  <p:childTnLst>
                                    <p:set>
                                      <p:cBhvr>
                                        <p:cTn id="42" dur="1" fill="hold">
                                          <p:stCondLst>
                                            <p:cond delay="0"/>
                                          </p:stCondLst>
                                        </p:cTn>
                                        <p:tgtEl>
                                          <p:spTgt spid="21515"/>
                                        </p:tgtEl>
                                        <p:attrNameLst>
                                          <p:attrName>style.visibility</p:attrName>
                                        </p:attrNameLst>
                                      </p:cBhvr>
                                      <p:to>
                                        <p:strVal val="visible"/>
                                      </p:to>
                                    </p:set>
                                    <p:animEffect transition="in" filter="wipe(right)">
                                      <p:cBhvr>
                                        <p:cTn id="43" dur="500"/>
                                        <p:tgtEl>
                                          <p:spTgt spid="21515"/>
                                        </p:tgtEl>
                                      </p:cBhvr>
                                    </p:animEffect>
                                  </p:childTnLst>
                                </p:cTn>
                              </p:par>
                            </p:childTnLst>
                          </p:cTn>
                        </p:par>
                        <p:par>
                          <p:cTn id="44" fill="hold" nodeType="afterGroup">
                            <p:stCondLst>
                              <p:cond delay="1500"/>
                            </p:stCondLst>
                            <p:childTnLst>
                              <p:par>
                                <p:cTn id="45" presetID="22" presetClass="entr" presetSubtype="2" fill="hold" nodeType="after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righ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par>
                          <p:cTn id="53" fill="hold" nodeType="afterGroup">
                            <p:stCondLst>
                              <p:cond delay="500"/>
                            </p:stCondLst>
                            <p:childTnLst>
                              <p:par>
                                <p:cTn id="54" presetID="22" presetClass="entr" presetSubtype="8" fill="hold" nodeType="afterEffect">
                                  <p:stCondLst>
                                    <p:cond delay="0"/>
                                  </p:stCondLst>
                                  <p:childTnLst>
                                    <p:set>
                                      <p:cBhvr>
                                        <p:cTn id="55" dur="1" fill="hold">
                                          <p:stCondLst>
                                            <p:cond delay="0"/>
                                          </p:stCondLst>
                                        </p:cTn>
                                        <p:tgtEl>
                                          <p:spTgt spid="21518"/>
                                        </p:tgtEl>
                                        <p:attrNameLst>
                                          <p:attrName>style.visibility</p:attrName>
                                        </p:attrNameLst>
                                      </p:cBhvr>
                                      <p:to>
                                        <p:strVal val="visible"/>
                                      </p:to>
                                    </p:set>
                                    <p:animEffect transition="in" filter="wipe(left)">
                                      <p:cBhvr>
                                        <p:cTn id="56" dur="500"/>
                                        <p:tgtEl>
                                          <p:spTgt spid="21518"/>
                                        </p:tgtEl>
                                      </p:cBhvr>
                                    </p:animEffect>
                                  </p:childTnLst>
                                </p:cTn>
                              </p:par>
                            </p:childTnLst>
                          </p:cTn>
                        </p:par>
                        <p:par>
                          <p:cTn id="57" fill="hold" nodeType="afterGroup">
                            <p:stCondLst>
                              <p:cond delay="1000"/>
                            </p:stCondLst>
                            <p:childTnLst>
                              <p:par>
                                <p:cTn id="58" presetID="22" presetClass="entr" presetSubtype="8" fill="hold" nodeType="afterEffect">
                                  <p:stCondLst>
                                    <p:cond delay="0"/>
                                  </p:stCondLst>
                                  <p:childTnLst>
                                    <p:set>
                                      <p:cBhvr>
                                        <p:cTn id="59" dur="1" fill="hold">
                                          <p:stCondLst>
                                            <p:cond delay="0"/>
                                          </p:stCondLst>
                                        </p:cTn>
                                        <p:tgtEl>
                                          <p:spTgt spid="21519"/>
                                        </p:tgtEl>
                                        <p:attrNameLst>
                                          <p:attrName>style.visibility</p:attrName>
                                        </p:attrNameLst>
                                      </p:cBhvr>
                                      <p:to>
                                        <p:strVal val="visible"/>
                                      </p:to>
                                    </p:set>
                                    <p:animEffect transition="in" filter="wipe(left)">
                                      <p:cBhvr>
                                        <p:cTn id="60" dur="500"/>
                                        <p:tgtEl>
                                          <p:spTgt spid="21519"/>
                                        </p:tgtEl>
                                      </p:cBhvr>
                                    </p:animEffect>
                                  </p:childTnLst>
                                </p:cTn>
                              </p:par>
                            </p:childTnLst>
                          </p:cTn>
                        </p:par>
                        <p:par>
                          <p:cTn id="61" fill="hold" nodeType="afterGroup">
                            <p:stCondLst>
                              <p:cond delay="1500"/>
                            </p:stCondLst>
                            <p:childTnLst>
                              <p:par>
                                <p:cTn id="62" presetID="22" presetClass="entr" presetSubtype="8" fill="hold" nodeType="afterEffect">
                                  <p:stCondLst>
                                    <p:cond delay="0"/>
                                  </p:stCondLst>
                                  <p:childTnLst>
                                    <p:set>
                                      <p:cBhvr>
                                        <p:cTn id="63" dur="1" fill="hold">
                                          <p:stCondLst>
                                            <p:cond delay="0"/>
                                          </p:stCondLst>
                                        </p:cTn>
                                        <p:tgtEl>
                                          <p:spTgt spid="21520"/>
                                        </p:tgtEl>
                                        <p:attrNameLst>
                                          <p:attrName>style.visibility</p:attrName>
                                        </p:attrNameLst>
                                      </p:cBhvr>
                                      <p:to>
                                        <p:strVal val="visible"/>
                                      </p:to>
                                    </p:set>
                                    <p:animEffect transition="in" filter="wipe(left)">
                                      <p:cBhvr>
                                        <p:cTn id="64" dur="500"/>
                                        <p:tgtEl>
                                          <p:spTgt spid="21520"/>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2" fill="hold" nodeType="clickEffect">
                                  <p:stCondLst>
                                    <p:cond delay="0"/>
                                  </p:stCondLst>
                                  <p:childTnLst>
                                    <p:set>
                                      <p:cBhvr>
                                        <p:cTn id="68" dur="1" fill="hold">
                                          <p:stCondLst>
                                            <p:cond delay="0"/>
                                          </p:stCondLst>
                                        </p:cTn>
                                        <p:tgtEl>
                                          <p:spTgt spid="21521"/>
                                        </p:tgtEl>
                                        <p:attrNameLst>
                                          <p:attrName>style.visibility</p:attrName>
                                        </p:attrNameLst>
                                      </p:cBhvr>
                                      <p:to>
                                        <p:strVal val="visible"/>
                                      </p:to>
                                    </p:set>
                                    <p:animEffect transition="in" filter="wipe(right)">
                                      <p:cBhvr>
                                        <p:cTn id="69" dur="500"/>
                                        <p:tgtEl>
                                          <p:spTgt spid="21521"/>
                                        </p:tgtEl>
                                      </p:cBhvr>
                                    </p:animEffect>
                                  </p:childTnLst>
                                </p:cTn>
                              </p:par>
                              <p:par>
                                <p:cTn id="70" presetID="16" presetClass="entr" presetSubtype="21" fill="hold" nodeType="withEffect">
                                  <p:stCondLst>
                                    <p:cond delay="0"/>
                                  </p:stCondLst>
                                  <p:childTnLst>
                                    <p:set>
                                      <p:cBhvr>
                                        <p:cTn id="71" dur="1" fill="hold">
                                          <p:stCondLst>
                                            <p:cond delay="0"/>
                                          </p:stCondLst>
                                        </p:cTn>
                                        <p:tgtEl>
                                          <p:spTgt spid="21534"/>
                                        </p:tgtEl>
                                        <p:attrNameLst>
                                          <p:attrName>style.visibility</p:attrName>
                                        </p:attrNameLst>
                                      </p:cBhvr>
                                      <p:to>
                                        <p:strVal val="visible"/>
                                      </p:to>
                                    </p:set>
                                    <p:animEffect transition="in" filter="barn(inVertical)">
                                      <p:cBhvr>
                                        <p:cTn id="72" dur="500"/>
                                        <p:tgtEl>
                                          <p:spTgt spid="21534"/>
                                        </p:tgtEl>
                                      </p:cBhvr>
                                    </p:animEffect>
                                  </p:childTnLst>
                                </p:cTn>
                              </p:par>
                            </p:childTnLst>
                          </p:cTn>
                        </p:par>
                        <p:par>
                          <p:cTn id="73" fill="hold" nodeType="afterGroup">
                            <p:stCondLst>
                              <p:cond delay="500"/>
                            </p:stCondLst>
                            <p:childTnLst>
                              <p:par>
                                <p:cTn id="74" presetID="22" presetClass="entr" presetSubtype="2" fill="hold" nodeType="afterEffect">
                                  <p:stCondLst>
                                    <p:cond delay="0"/>
                                  </p:stCondLst>
                                  <p:childTnLst>
                                    <p:set>
                                      <p:cBhvr>
                                        <p:cTn id="75" dur="1" fill="hold">
                                          <p:stCondLst>
                                            <p:cond delay="0"/>
                                          </p:stCondLst>
                                        </p:cTn>
                                        <p:tgtEl>
                                          <p:spTgt spid="21522"/>
                                        </p:tgtEl>
                                        <p:attrNameLst>
                                          <p:attrName>style.visibility</p:attrName>
                                        </p:attrNameLst>
                                      </p:cBhvr>
                                      <p:to>
                                        <p:strVal val="visible"/>
                                      </p:to>
                                    </p:set>
                                    <p:animEffect transition="in" filter="wipe(right)">
                                      <p:cBhvr>
                                        <p:cTn id="76" dur="500"/>
                                        <p:tgtEl>
                                          <p:spTgt spid="21522"/>
                                        </p:tgtEl>
                                      </p:cBhvr>
                                    </p:animEffect>
                                  </p:childTnLst>
                                </p:cTn>
                              </p:par>
                            </p:childTnLst>
                          </p:cTn>
                        </p:par>
                        <p:par>
                          <p:cTn id="77" fill="hold" nodeType="afterGroup">
                            <p:stCondLst>
                              <p:cond delay="1000"/>
                            </p:stCondLst>
                            <p:childTnLst>
                              <p:par>
                                <p:cTn id="78" presetID="22" presetClass="entr" presetSubtype="2" fill="hold" nodeType="afterEffect">
                                  <p:stCondLst>
                                    <p:cond delay="0"/>
                                  </p:stCondLst>
                                  <p:childTnLst>
                                    <p:set>
                                      <p:cBhvr>
                                        <p:cTn id="79" dur="1" fill="hold">
                                          <p:stCondLst>
                                            <p:cond delay="0"/>
                                          </p:stCondLst>
                                        </p:cTn>
                                        <p:tgtEl>
                                          <p:spTgt spid="21523"/>
                                        </p:tgtEl>
                                        <p:attrNameLst>
                                          <p:attrName>style.visibility</p:attrName>
                                        </p:attrNameLst>
                                      </p:cBhvr>
                                      <p:to>
                                        <p:strVal val="visible"/>
                                      </p:to>
                                    </p:set>
                                    <p:animEffect transition="in" filter="wipe(right)">
                                      <p:cBhvr>
                                        <p:cTn id="80" dur="500"/>
                                        <p:tgtEl>
                                          <p:spTgt spid="21523"/>
                                        </p:tgtEl>
                                      </p:cBhvr>
                                    </p:animEffect>
                                  </p:childTnLst>
                                </p:cTn>
                              </p:par>
                            </p:childTnLst>
                          </p:cTn>
                        </p:par>
                        <p:par>
                          <p:cTn id="81" fill="hold" nodeType="afterGroup">
                            <p:stCondLst>
                              <p:cond delay="1500"/>
                            </p:stCondLst>
                            <p:childTnLst>
                              <p:par>
                                <p:cTn id="82" presetID="22" presetClass="entr" presetSubtype="2" fill="hold" nodeType="afterEffect">
                                  <p:stCondLst>
                                    <p:cond delay="0"/>
                                  </p:stCondLst>
                                  <p:childTnLst>
                                    <p:set>
                                      <p:cBhvr>
                                        <p:cTn id="83" dur="1" fill="hold">
                                          <p:stCondLst>
                                            <p:cond delay="0"/>
                                          </p:stCondLst>
                                        </p:cTn>
                                        <p:tgtEl>
                                          <p:spTgt spid="21524"/>
                                        </p:tgtEl>
                                        <p:attrNameLst>
                                          <p:attrName>style.visibility</p:attrName>
                                        </p:attrNameLst>
                                      </p:cBhvr>
                                      <p:to>
                                        <p:strVal val="visible"/>
                                      </p:to>
                                    </p:set>
                                    <p:animEffect transition="in" filter="wipe(right)">
                                      <p:cBhvr>
                                        <p:cTn id="84" dur="500"/>
                                        <p:tgtEl>
                                          <p:spTgt spid="21524"/>
                                        </p:tgtEl>
                                      </p:cBhvr>
                                    </p:animEffect>
                                  </p:childTnLst>
                                </p:cTn>
                              </p:par>
                            </p:childTnLst>
                          </p:cTn>
                        </p:par>
                        <p:par>
                          <p:cTn id="85" fill="hold" nodeType="afterGroup">
                            <p:stCondLst>
                              <p:cond delay="2000"/>
                            </p:stCondLst>
                            <p:childTnLst>
                              <p:par>
                                <p:cTn id="86" presetID="22" presetClass="entr" presetSubtype="2" fill="hold" nodeType="afterEffect">
                                  <p:stCondLst>
                                    <p:cond delay="0"/>
                                  </p:stCondLst>
                                  <p:childTnLst>
                                    <p:set>
                                      <p:cBhvr>
                                        <p:cTn id="87" dur="1" fill="hold">
                                          <p:stCondLst>
                                            <p:cond delay="0"/>
                                          </p:stCondLst>
                                        </p:cTn>
                                        <p:tgtEl>
                                          <p:spTgt spid="21525"/>
                                        </p:tgtEl>
                                        <p:attrNameLst>
                                          <p:attrName>style.visibility</p:attrName>
                                        </p:attrNameLst>
                                      </p:cBhvr>
                                      <p:to>
                                        <p:strVal val="visible"/>
                                      </p:to>
                                    </p:set>
                                    <p:animEffect transition="in" filter="wipe(right)">
                                      <p:cBhvr>
                                        <p:cTn id="88" dur="500"/>
                                        <p:tgtEl>
                                          <p:spTgt spid="21525"/>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22" presetClass="entr" presetSubtype="8" fill="hold" nodeType="clickEffect">
                                  <p:stCondLst>
                                    <p:cond delay="0"/>
                                  </p:stCondLst>
                                  <p:childTnLst>
                                    <p:set>
                                      <p:cBhvr>
                                        <p:cTn id="92" dur="1" fill="hold">
                                          <p:stCondLst>
                                            <p:cond delay="0"/>
                                          </p:stCondLst>
                                        </p:cTn>
                                        <p:tgtEl>
                                          <p:spTgt spid="21526"/>
                                        </p:tgtEl>
                                        <p:attrNameLst>
                                          <p:attrName>style.visibility</p:attrName>
                                        </p:attrNameLst>
                                      </p:cBhvr>
                                      <p:to>
                                        <p:strVal val="visible"/>
                                      </p:to>
                                    </p:set>
                                    <p:animEffect transition="in" filter="wipe(left)">
                                      <p:cBhvr>
                                        <p:cTn id="93" dur="500"/>
                                        <p:tgtEl>
                                          <p:spTgt spid="21526"/>
                                        </p:tgtEl>
                                      </p:cBhvr>
                                    </p:animEffect>
                                  </p:childTnLst>
                                </p:cTn>
                              </p:par>
                              <p:par>
                                <p:cTn id="94" presetID="16" presetClass="entr" presetSubtype="21" fill="hold" nodeType="withEffect">
                                  <p:stCondLst>
                                    <p:cond delay="0"/>
                                  </p:stCondLst>
                                  <p:childTnLst>
                                    <p:set>
                                      <p:cBhvr>
                                        <p:cTn id="95" dur="1" fill="hold">
                                          <p:stCondLst>
                                            <p:cond delay="0"/>
                                          </p:stCondLst>
                                        </p:cTn>
                                        <p:tgtEl>
                                          <p:spTgt spid="21536"/>
                                        </p:tgtEl>
                                        <p:attrNameLst>
                                          <p:attrName>style.visibility</p:attrName>
                                        </p:attrNameLst>
                                      </p:cBhvr>
                                      <p:to>
                                        <p:strVal val="visible"/>
                                      </p:to>
                                    </p:set>
                                    <p:animEffect transition="in" filter="barn(inVertical)">
                                      <p:cBhvr>
                                        <p:cTn id="96" dur="500"/>
                                        <p:tgtEl>
                                          <p:spTgt spid="21536"/>
                                        </p:tgtEl>
                                      </p:cBhvr>
                                    </p:animEffect>
                                  </p:childTnLst>
                                </p:cTn>
                              </p:par>
                            </p:childTnLst>
                          </p:cTn>
                        </p:par>
                        <p:par>
                          <p:cTn id="97" fill="hold" nodeType="afterGroup">
                            <p:stCondLst>
                              <p:cond delay="500"/>
                            </p:stCondLst>
                            <p:childTnLst>
                              <p:par>
                                <p:cTn id="98" presetID="22" presetClass="entr" presetSubtype="8" fill="hold" nodeType="afterEffect">
                                  <p:stCondLst>
                                    <p:cond delay="0"/>
                                  </p:stCondLst>
                                  <p:childTnLst>
                                    <p:set>
                                      <p:cBhvr>
                                        <p:cTn id="99" dur="1" fill="hold">
                                          <p:stCondLst>
                                            <p:cond delay="0"/>
                                          </p:stCondLst>
                                        </p:cTn>
                                        <p:tgtEl>
                                          <p:spTgt spid="21527"/>
                                        </p:tgtEl>
                                        <p:attrNameLst>
                                          <p:attrName>style.visibility</p:attrName>
                                        </p:attrNameLst>
                                      </p:cBhvr>
                                      <p:to>
                                        <p:strVal val="visible"/>
                                      </p:to>
                                    </p:set>
                                    <p:animEffect transition="in" filter="wipe(left)">
                                      <p:cBhvr>
                                        <p:cTn id="100" dur="500"/>
                                        <p:tgtEl>
                                          <p:spTgt spid="21527"/>
                                        </p:tgtEl>
                                      </p:cBhvr>
                                    </p:animEffect>
                                  </p:childTnLst>
                                </p:cTn>
                              </p:par>
                            </p:childTnLst>
                          </p:cTn>
                        </p:par>
                        <p:par>
                          <p:cTn id="101" fill="hold" nodeType="afterGroup">
                            <p:stCondLst>
                              <p:cond delay="1000"/>
                            </p:stCondLst>
                            <p:childTnLst>
                              <p:par>
                                <p:cTn id="102" presetID="22" presetClass="entr" presetSubtype="2" fill="hold" nodeType="afterEffect">
                                  <p:stCondLst>
                                    <p:cond delay="0"/>
                                  </p:stCondLst>
                                  <p:childTnLst>
                                    <p:set>
                                      <p:cBhvr>
                                        <p:cTn id="103" dur="1" fill="hold">
                                          <p:stCondLst>
                                            <p:cond delay="0"/>
                                          </p:stCondLst>
                                        </p:cTn>
                                        <p:tgtEl>
                                          <p:spTgt spid="21528"/>
                                        </p:tgtEl>
                                        <p:attrNameLst>
                                          <p:attrName>style.visibility</p:attrName>
                                        </p:attrNameLst>
                                      </p:cBhvr>
                                      <p:to>
                                        <p:strVal val="visible"/>
                                      </p:to>
                                    </p:set>
                                    <p:animEffect transition="in" filter="wipe(right)">
                                      <p:cBhvr>
                                        <p:cTn id="104" dur="500"/>
                                        <p:tgtEl>
                                          <p:spTgt spid="21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ánh đồng Bầu Trời Xanh Cũng Vậy Lúa Mì Phong Cảnh, Lúa Mì, Sóng, Mì Hình  nền Vector để tải xuống miễn phí">
            <a:extLst>
              <a:ext uri="{FF2B5EF4-FFF2-40B4-BE49-F238E27FC236}">
                <a16:creationId xmlns:a16="http://schemas.microsoft.com/office/drawing/2014/main" id="{4D492829-4732-4212-8577-C419521B85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B7661E5B-9801-4A5A-A037-22DEB8C20B93}"/>
              </a:ext>
            </a:extLst>
          </p:cNvPr>
          <p:cNvGrpSpPr/>
          <p:nvPr/>
        </p:nvGrpSpPr>
        <p:grpSpPr>
          <a:xfrm>
            <a:off x="5735776" y="0"/>
            <a:ext cx="6605892" cy="6605892"/>
            <a:chOff x="5735776" y="0"/>
            <a:chExt cx="6605892" cy="6605892"/>
          </a:xfrm>
        </p:grpSpPr>
        <p:pic>
          <p:nvPicPr>
            <p:cNvPr id="9" name="Picture 8">
              <a:extLst>
                <a:ext uri="{FF2B5EF4-FFF2-40B4-BE49-F238E27FC236}">
                  <a16:creationId xmlns:a16="http://schemas.microsoft.com/office/drawing/2014/main" id="{ED86C46C-F966-4DA6-8901-04693B463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5776" y="0"/>
              <a:ext cx="6605892" cy="6605892"/>
            </a:xfrm>
            <a:prstGeom prst="rect">
              <a:avLst/>
            </a:prstGeom>
          </p:spPr>
        </p:pic>
        <p:sp>
          <p:nvSpPr>
            <p:cNvPr id="13" name="TextBox 12">
              <a:extLst>
                <a:ext uri="{FF2B5EF4-FFF2-40B4-BE49-F238E27FC236}">
                  <a16:creationId xmlns:a16="http://schemas.microsoft.com/office/drawing/2014/main" id="{DF02F0CC-2B0C-47DF-BBC1-8DD9A925F6AF}"/>
                </a:ext>
              </a:extLst>
            </p:cNvPr>
            <p:cNvSpPr txBox="1"/>
            <p:nvPr/>
          </p:nvSpPr>
          <p:spPr>
            <a:xfrm>
              <a:off x="7924801" y="3144464"/>
              <a:ext cx="2068945" cy="1323439"/>
            </a:xfrm>
            <a:prstGeom prst="rect">
              <a:avLst/>
            </a:prstGeom>
            <a:noFill/>
          </p:spPr>
          <p:txBody>
            <a:bodyPr wrap="square" rtlCol="0">
              <a:spAutoFit/>
            </a:bodyPr>
            <a:lstStyle/>
            <a:p>
              <a:pPr algn="ctr"/>
              <a:r>
                <a:rPr lang="en-SG" sz="4000" b="1" dirty="0">
                  <a:latin typeface="Times New Roman" panose="02020603050405020304" pitchFamily="18" charset="0"/>
                  <a:cs typeface="Times New Roman" panose="02020603050405020304" pitchFamily="18" charset="0"/>
                </a:rPr>
                <a:t>THẾ LỮ</a:t>
              </a:r>
            </a:p>
          </p:txBody>
        </p:sp>
      </p:grpSp>
      <p:pic>
        <p:nvPicPr>
          <p:cNvPr id="14" name="Picture 4" descr="Káº¿t quáº£ hÃ¬nh áº£nh cho THáº¾ Lá»®">
            <a:extLst>
              <a:ext uri="{FF2B5EF4-FFF2-40B4-BE49-F238E27FC236}">
                <a16:creationId xmlns:a16="http://schemas.microsoft.com/office/drawing/2014/main" id="{3FFA6131-8729-4885-8853-FF93753C20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629" y="-2"/>
            <a:ext cx="5259536" cy="660589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48351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953161" y="-35169"/>
            <a:ext cx="4268556" cy="1549753"/>
          </a:xfrm>
          <a:prstGeom prst="rect">
            <a:avLst/>
          </a:prstGeom>
        </p:spPr>
      </p:pic>
      <p:sp>
        <p:nvSpPr>
          <p:cNvPr id="26" name="文本框 25"/>
          <p:cNvSpPr txBox="1"/>
          <p:nvPr/>
        </p:nvSpPr>
        <p:spPr>
          <a:xfrm>
            <a:off x="4030097" y="631077"/>
            <a:ext cx="4066711" cy="584775"/>
          </a:xfrm>
          <a:prstGeom prst="rect">
            <a:avLst/>
          </a:prstGeom>
          <a:noFill/>
        </p:spPr>
        <p:txBody>
          <a:bodyPr vert="horz" wrap="square" rtlCol="0">
            <a:spAutoFit/>
          </a:bodyPr>
          <a:lstStyle/>
          <a:p>
            <a:pPr algn="ctr"/>
            <a:r>
              <a:rPr lang="en-US" altLang="zh-CN" sz="3200" b="1" spc="300" dirty="0" err="1">
                <a:solidFill>
                  <a:srgbClr val="E55174"/>
                </a:solidFill>
                <a:latin typeface="Times New Roman" panose="02020603050405020304" pitchFamily="18" charset="0"/>
                <a:ea typeface="微软雅黑 Light" panose="020B0502040204020203" pitchFamily="34" charset="-122"/>
                <a:cs typeface="Times New Roman" panose="02020603050405020304" pitchFamily="18" charset="0"/>
              </a:rPr>
              <a:t>Hướng</a:t>
            </a:r>
            <a:r>
              <a:rPr lang="en-US" altLang="zh-CN" sz="3200" b="1" spc="300" dirty="0">
                <a:solidFill>
                  <a:srgbClr val="E55174"/>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3200" b="1" spc="300" dirty="0" err="1">
                <a:solidFill>
                  <a:srgbClr val="E55174"/>
                </a:solidFill>
                <a:latin typeface="Times New Roman" panose="02020603050405020304" pitchFamily="18" charset="0"/>
                <a:ea typeface="微软雅黑 Light" panose="020B0502040204020203" pitchFamily="34" charset="-122"/>
                <a:cs typeface="Times New Roman" panose="02020603050405020304" pitchFamily="18" charset="0"/>
              </a:rPr>
              <a:t>dẫn</a:t>
            </a:r>
            <a:r>
              <a:rPr lang="en-US" altLang="zh-CN" sz="3200" b="1" spc="300" dirty="0">
                <a:solidFill>
                  <a:srgbClr val="E55174"/>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3200" b="1" spc="300" dirty="0" err="1">
                <a:solidFill>
                  <a:srgbClr val="E55174"/>
                </a:solidFill>
                <a:latin typeface="Times New Roman" panose="02020603050405020304" pitchFamily="18" charset="0"/>
                <a:ea typeface="微软雅黑 Light" panose="020B0502040204020203" pitchFamily="34" charset="-122"/>
                <a:cs typeface="Times New Roman" panose="02020603050405020304" pitchFamily="18" charset="0"/>
              </a:rPr>
              <a:t>tự</a:t>
            </a:r>
            <a:r>
              <a:rPr lang="en-US" altLang="zh-CN" sz="3200" b="1" spc="300" dirty="0">
                <a:solidFill>
                  <a:srgbClr val="E55174"/>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3200" b="1" spc="300" dirty="0" err="1">
                <a:solidFill>
                  <a:srgbClr val="E55174"/>
                </a:solidFill>
                <a:latin typeface="Times New Roman" panose="02020603050405020304" pitchFamily="18" charset="0"/>
                <a:ea typeface="微软雅黑 Light" panose="020B0502040204020203" pitchFamily="34" charset="-122"/>
                <a:cs typeface="Times New Roman" panose="02020603050405020304" pitchFamily="18" charset="0"/>
              </a:rPr>
              <a:t>học</a:t>
            </a:r>
            <a:endParaRPr lang="zh-CN" altLang="en-US" sz="3200" b="1" spc="300" dirty="0">
              <a:solidFill>
                <a:srgbClr val="E55174"/>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sp>
        <p:nvSpPr>
          <p:cNvPr id="13" name="圆角矩形 12"/>
          <p:cNvSpPr/>
          <p:nvPr/>
        </p:nvSpPr>
        <p:spPr>
          <a:xfrm>
            <a:off x="997527" y="1722569"/>
            <a:ext cx="10215418" cy="4055596"/>
          </a:xfrm>
          <a:prstGeom prst="roundRect">
            <a:avLst/>
          </a:prstGeom>
          <a:solidFill>
            <a:schemeClr val="accent4">
              <a:lumMod val="20000"/>
              <a:lumOff val="80000"/>
            </a:schemeClr>
          </a:solidFill>
          <a:ln w="3492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663300"/>
              </a:solidFill>
              <a:latin typeface="微软雅黑 Light" panose="020B0502040204020203" pitchFamily="34" charset="-122"/>
              <a:ea typeface="微软雅黑 Light" panose="020B0502040204020203" pitchFamily="34" charset="-122"/>
            </a:endParaRPr>
          </a:p>
        </p:txBody>
      </p:sp>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554" y="4822920"/>
            <a:ext cx="2490542" cy="1910490"/>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2341" y="4822921"/>
            <a:ext cx="2558232" cy="1910489"/>
          </a:xfrm>
          <a:prstGeom prst="rect">
            <a:avLst/>
          </a:prstGeom>
        </p:spPr>
      </p:pic>
      <p:sp>
        <p:nvSpPr>
          <p:cNvPr id="2" name="TextBox 1">
            <a:extLst>
              <a:ext uri="{FF2B5EF4-FFF2-40B4-BE49-F238E27FC236}">
                <a16:creationId xmlns:a16="http://schemas.microsoft.com/office/drawing/2014/main" id="{6B76979E-5026-4900-9CE2-967814DEE53D}"/>
              </a:ext>
            </a:extLst>
          </p:cNvPr>
          <p:cNvSpPr txBox="1"/>
          <p:nvPr/>
        </p:nvSpPr>
        <p:spPr>
          <a:xfrm flipH="1">
            <a:off x="2695096" y="2231292"/>
            <a:ext cx="6922639" cy="584775"/>
          </a:xfrm>
          <a:prstGeom prst="rect">
            <a:avLst/>
          </a:prstGeom>
          <a:noFill/>
        </p:spPr>
        <p:txBody>
          <a:bodyPr wrap="square" rtlCol="0">
            <a:spAutoFit/>
          </a:bodyPr>
          <a:lstStyle/>
          <a:p>
            <a:pPr marL="457200" indent="-457200">
              <a:buFont typeface="Wingdings" panose="05000000000000000000" pitchFamily="2" charset="2"/>
              <a:buChar char="v"/>
            </a:pPr>
            <a:r>
              <a:rPr lang="en-US" sz="3200" dirty="0" err="1">
                <a:latin typeface="Times New Roman" panose="02020603050405020304" pitchFamily="18" charset="0"/>
                <a:cs typeface="Times New Roman" panose="02020603050405020304" pitchFamily="18" charset="0"/>
              </a:rPr>
              <a:t>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cũ</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a:t>
            </a:r>
            <a:endParaRPr lang="en-SG" sz="32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E84ED33D-AE69-43EB-AD6B-8BDAFAD18EBD}"/>
              </a:ext>
            </a:extLst>
          </p:cNvPr>
          <p:cNvSpPr txBox="1"/>
          <p:nvPr/>
        </p:nvSpPr>
        <p:spPr>
          <a:xfrm flipH="1">
            <a:off x="2695096" y="3271791"/>
            <a:ext cx="7406116" cy="1077218"/>
          </a:xfrm>
          <a:prstGeom prst="rect">
            <a:avLst/>
          </a:prstGeom>
          <a:noFill/>
        </p:spPr>
        <p:txBody>
          <a:bodyPr wrap="square" rtlCol="0">
            <a:spAutoFit/>
          </a:bodyPr>
          <a:lstStyle/>
          <a:p>
            <a:pPr marL="457200" indent="-457200">
              <a:buFont typeface="Wingdings" panose="05000000000000000000" pitchFamily="2" charset="2"/>
              <a:buChar char="v"/>
            </a:pPr>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Hữu</a:t>
            </a:r>
            <a:endParaRPr lang="en-SG" sz="32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F0262E62-FE73-4041-B0C8-88C1C8EE24CF}"/>
              </a:ext>
            </a:extLst>
          </p:cNvPr>
          <p:cNvSpPr txBox="1"/>
          <p:nvPr/>
        </p:nvSpPr>
        <p:spPr>
          <a:xfrm flipH="1">
            <a:off x="2695095" y="4703255"/>
            <a:ext cx="6817245" cy="584775"/>
          </a:xfrm>
          <a:prstGeom prst="rect">
            <a:avLst/>
          </a:prstGeom>
          <a:noFill/>
        </p:spPr>
        <p:txBody>
          <a:bodyPr wrap="square" rtlCol="0">
            <a:spAutoFit/>
          </a:bodyPr>
          <a:lstStyle/>
          <a:p>
            <a:pPr marL="457200" indent="-457200">
              <a:buFont typeface="Wingdings" panose="05000000000000000000" pitchFamily="2" charset="2"/>
              <a:buChar char="v"/>
            </a:pPr>
            <a:r>
              <a:rPr lang="en-US" sz="3200" dirty="0" err="1">
                <a:latin typeface="Times New Roman" panose="02020603050405020304" pitchFamily="18" charset="0"/>
                <a:cs typeface="Times New Roman" panose="02020603050405020304" pitchFamily="18" charset="0"/>
              </a:rPr>
              <a:t>Soạn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a:t>
            </a:r>
            <a:endParaRPr lang="en-SG"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39623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childTnLst>
                          </p:cTn>
                        </p:par>
                        <p:par>
                          <p:cTn id="14" fill="hold">
                            <p:stCondLst>
                              <p:cond delay="2500"/>
                            </p:stCondLst>
                            <p:childTnLst>
                              <p:par>
                                <p:cTn id="15" presetID="55"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childTnLst>
                          </p:cTn>
                        </p:par>
                        <p:par>
                          <p:cTn id="20" fill="hold">
                            <p:stCondLst>
                              <p:cond delay="3500"/>
                            </p:stCondLst>
                            <p:childTnLst>
                              <p:par>
                                <p:cTn id="21" presetID="2" presetClass="entr" presetSubtype="8"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0-#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1+#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arn(inVertical)">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3" grpId="0" animBg="1"/>
      <p:bldP spid="2" grpId="0"/>
      <p:bldP spid="11"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1453896"/>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6889" y="0"/>
            <a:ext cx="8438222" cy="4748122"/>
          </a:xfrm>
          <a:prstGeom prst="rect">
            <a:avLst/>
          </a:prstGeom>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25980" y="726948"/>
            <a:ext cx="5740040" cy="2002619"/>
          </a:xfrm>
          <a:prstGeom prst="rect">
            <a:avLst/>
          </a:prstGeom>
        </p:spPr>
      </p:pic>
      <p:sp>
        <p:nvSpPr>
          <p:cNvPr id="10" name="文本框 9"/>
          <p:cNvSpPr txBox="1"/>
          <p:nvPr/>
        </p:nvSpPr>
        <p:spPr>
          <a:xfrm>
            <a:off x="2335763" y="2832508"/>
            <a:ext cx="7371183" cy="1323439"/>
          </a:xfrm>
          <a:prstGeom prst="rect">
            <a:avLst/>
          </a:prstGeom>
          <a:noFill/>
        </p:spPr>
        <p:txBody>
          <a:bodyPr wrap="square" rtlCol="0">
            <a:spAutoFit/>
          </a:bodyPr>
          <a:lstStyle/>
          <a:p>
            <a:pPr algn="ctr"/>
            <a:r>
              <a:rPr lang="en-US" altLang="zh-CN" sz="8000" dirty="0" err="1">
                <a:solidFill>
                  <a:srgbClr val="D31012"/>
                </a:solidFill>
                <a:latin typeface="Times New Roman" panose="02020603050405020304" pitchFamily="18" charset="0"/>
                <a:ea typeface="微软雅黑 Light" panose="020B0502040204020203" pitchFamily="34" charset="-122"/>
                <a:cs typeface="Times New Roman" panose="02020603050405020304" pitchFamily="18" charset="0"/>
              </a:rPr>
              <a:t>Tạm</a:t>
            </a:r>
            <a:r>
              <a:rPr lang="en-US" altLang="zh-CN" sz="8000" dirty="0">
                <a:solidFill>
                  <a:srgbClr val="D31012"/>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8000" dirty="0" err="1">
                <a:solidFill>
                  <a:srgbClr val="D31012"/>
                </a:solidFill>
                <a:latin typeface="Times New Roman" panose="02020603050405020304" pitchFamily="18" charset="0"/>
                <a:ea typeface="微软雅黑 Light" panose="020B0502040204020203" pitchFamily="34" charset="-122"/>
                <a:cs typeface="Times New Roman" panose="02020603050405020304" pitchFamily="18" charset="0"/>
              </a:rPr>
              <a:t>biệt</a:t>
            </a:r>
            <a:r>
              <a:rPr lang="en-US" altLang="zh-CN" sz="8000" dirty="0">
                <a:solidFill>
                  <a:srgbClr val="D31012"/>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8000" dirty="0" err="1">
                <a:solidFill>
                  <a:srgbClr val="D31012"/>
                </a:solidFill>
                <a:latin typeface="Times New Roman" panose="02020603050405020304" pitchFamily="18" charset="0"/>
                <a:ea typeface="微软雅黑 Light" panose="020B0502040204020203" pitchFamily="34" charset="-122"/>
                <a:cs typeface="Times New Roman" panose="02020603050405020304" pitchFamily="18" charset="0"/>
              </a:rPr>
              <a:t>các</a:t>
            </a:r>
            <a:r>
              <a:rPr lang="en-US" altLang="zh-CN" sz="8000" dirty="0">
                <a:solidFill>
                  <a:srgbClr val="D31012"/>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8000" dirty="0" err="1">
                <a:solidFill>
                  <a:srgbClr val="D31012"/>
                </a:solidFill>
                <a:latin typeface="Times New Roman" panose="02020603050405020304" pitchFamily="18" charset="0"/>
                <a:ea typeface="微软雅黑 Light" panose="020B0502040204020203" pitchFamily="34" charset="-122"/>
                <a:cs typeface="Times New Roman" panose="02020603050405020304" pitchFamily="18" charset="0"/>
              </a:rPr>
              <a:t>em</a:t>
            </a:r>
            <a:r>
              <a:rPr lang="en-US" altLang="zh-CN" sz="8000" dirty="0">
                <a:solidFill>
                  <a:srgbClr val="D31012"/>
                </a:solidFill>
                <a:latin typeface="Times New Roman" panose="02020603050405020304" pitchFamily="18" charset="0"/>
                <a:ea typeface="微软雅黑 Light" panose="020B0502040204020203" pitchFamily="34" charset="-122"/>
                <a:cs typeface="Times New Roman" panose="02020603050405020304" pitchFamily="18" charset="0"/>
              </a:rPr>
              <a:t>!</a:t>
            </a:r>
            <a:endParaRPr lang="zh-CN" altLang="en-US" sz="8000" dirty="0">
              <a:solidFill>
                <a:srgbClr val="D31012"/>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spTree>
    <p:extLst>
      <p:ext uri="{BB962C8B-B14F-4D97-AF65-F5344CB8AC3E}">
        <p14:creationId xmlns:p14="http://schemas.microsoft.com/office/powerpoint/2010/main" val="29211949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7" presetClass="entr" presetSubtype="0" fill="hold" nodeType="afterEffect">
                                  <p:stCondLst>
                                    <p:cond delay="3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800"/>
                            </p:stCondLst>
                            <p:childTnLst>
                              <p:par>
                                <p:cTn id="16" presetID="50" presetClass="entr" presetSubtype="0" decel="10000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strVal val="#ppt_w+.3"/>
                                          </p:val>
                                        </p:tav>
                                        <p:tav tm="100000">
                                          <p:val>
                                            <p:strVal val="#ppt_w"/>
                                          </p:val>
                                        </p:tav>
                                      </p:tavLst>
                                    </p:anim>
                                    <p:anim calcmode="lin" valueType="num">
                                      <p:cBhvr>
                                        <p:cTn id="19" dur="1000" fill="hold"/>
                                        <p:tgtEl>
                                          <p:spTgt spid="2"/>
                                        </p:tgtEl>
                                        <p:attrNameLst>
                                          <p:attrName>ppt_h</p:attrName>
                                        </p:attrNameLst>
                                      </p:cBhvr>
                                      <p:tavLst>
                                        <p:tav tm="0">
                                          <p:val>
                                            <p:strVal val="#ppt_h"/>
                                          </p:val>
                                        </p:tav>
                                        <p:tav tm="100000">
                                          <p:val>
                                            <p:strVal val="#ppt_h"/>
                                          </p:val>
                                        </p:tav>
                                      </p:tavLst>
                                    </p:anim>
                                    <p:animEffect transition="in" filter="fade">
                                      <p:cBhvr>
                                        <p:cTn id="20" dur="1000"/>
                                        <p:tgtEl>
                                          <p:spTgt spid="2"/>
                                        </p:tgtEl>
                                      </p:cBhvr>
                                    </p:animEffect>
                                  </p:childTnLst>
                                </p:cTn>
                              </p:par>
                            </p:childTnLst>
                          </p:cTn>
                        </p:par>
                        <p:par>
                          <p:cTn id="21" fill="hold">
                            <p:stCondLst>
                              <p:cond delay="2800"/>
                            </p:stCondLst>
                            <p:childTnLst>
                              <p:par>
                                <p:cTn id="22" presetID="38" presetClass="entr" presetSubtype="0" accel="50000" fill="hold" grpId="0" nodeType="afterEffect">
                                  <p:stCondLst>
                                    <p:cond delay="0"/>
                                  </p:stCondLst>
                                  <p:iterate type="lt">
                                    <p:tmPct val="50000"/>
                                  </p:iterate>
                                  <p:childTnLst>
                                    <p:set>
                                      <p:cBhvr>
                                        <p:cTn id="23" dur="1" fill="hold">
                                          <p:stCondLst>
                                            <p:cond delay="0"/>
                                          </p:stCondLst>
                                        </p:cTn>
                                        <p:tgtEl>
                                          <p:spTgt spid="10"/>
                                        </p:tgtEl>
                                        <p:attrNameLst>
                                          <p:attrName>style.visibility</p:attrName>
                                        </p:attrNameLst>
                                      </p:cBhvr>
                                      <p:to>
                                        <p:strVal val="visible"/>
                                      </p:to>
                                    </p:set>
                                    <p:set>
                                      <p:cBhvr>
                                        <p:cTn id="24" dur="455" fill="hold">
                                          <p:stCondLst>
                                            <p:cond delay="0"/>
                                          </p:stCondLst>
                                        </p:cTn>
                                        <p:tgtEl>
                                          <p:spTgt spid="10"/>
                                        </p:tgtEl>
                                        <p:attrNameLst>
                                          <p:attrName>style.rotation</p:attrName>
                                        </p:attrNameLst>
                                      </p:cBhvr>
                                      <p:to>
                                        <p:strVal val="-45.0"/>
                                      </p:to>
                                    </p:set>
                                    <p:anim calcmode="lin" valueType="num">
                                      <p:cBhvr>
                                        <p:cTn id="25" dur="455" fill="hold">
                                          <p:stCondLst>
                                            <p:cond delay="455"/>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26" dur="455"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27" dur="156" decel="50000" autoRev="1" fill="hold">
                                          <p:stCondLst>
                                            <p:cond delay="455"/>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28" dur="136" fill="hold">
                                          <p:stCondLst>
                                            <p:cond delay="864"/>
                                          </p:stCondLst>
                                        </p:cTn>
                                        <p:tgtEl>
                                          <p:spTgt spid="10"/>
                                        </p:tgtEl>
                                        <p:attrNameLst>
                                          <p:attrName>ppt_y</p:attrName>
                                        </p:attrNameLst>
                                      </p:cBhvr>
                                      <p:tavLst>
                                        <p:tav tm="0">
                                          <p:val>
                                            <p:strVal val="#ppt_y-(0.354*#ppt_w-0.172*#ppt_h)"/>
                                          </p:val>
                                        </p:tav>
                                        <p:tav tm="100000">
                                          <p:val>
                                            <p:strVal val="#ppt_y"/>
                                          </p:val>
                                        </p:tav>
                                      </p:tavLst>
                                    </p:anim>
                                  </p:childTnLst>
                                </p:cTn>
                              </p:par>
                            </p:childTnLst>
                          </p:cTn>
                        </p:par>
                        <p:par>
                          <p:cTn id="29" fill="hold">
                            <p:stCondLst>
                              <p:cond delay="9800"/>
                            </p:stCondLst>
                            <p:childTnLst>
                              <p:par>
                                <p:cTn id="30" presetID="32" presetClass="emph" presetSubtype="0" fill="hold" grpId="1" nodeType="afterEffect">
                                  <p:stCondLst>
                                    <p:cond delay="0"/>
                                  </p:stCondLst>
                                  <p:iterate type="lt">
                                    <p:tmPct val="0"/>
                                  </p:iterate>
                                  <p:childTnLst>
                                    <p:animRot by="120000">
                                      <p:cBhvr>
                                        <p:cTn id="31" dur="100" fill="hold">
                                          <p:stCondLst>
                                            <p:cond delay="0"/>
                                          </p:stCondLst>
                                        </p:cTn>
                                        <p:tgtEl>
                                          <p:spTgt spid="10"/>
                                        </p:tgtEl>
                                        <p:attrNameLst>
                                          <p:attrName>r</p:attrName>
                                        </p:attrNameLst>
                                      </p:cBhvr>
                                    </p:animRot>
                                    <p:animRot by="-240000">
                                      <p:cBhvr>
                                        <p:cTn id="32" dur="200" fill="hold">
                                          <p:stCondLst>
                                            <p:cond delay="200"/>
                                          </p:stCondLst>
                                        </p:cTn>
                                        <p:tgtEl>
                                          <p:spTgt spid="10"/>
                                        </p:tgtEl>
                                        <p:attrNameLst>
                                          <p:attrName>r</p:attrName>
                                        </p:attrNameLst>
                                      </p:cBhvr>
                                    </p:animRot>
                                    <p:animRot by="240000">
                                      <p:cBhvr>
                                        <p:cTn id="33" dur="200" fill="hold">
                                          <p:stCondLst>
                                            <p:cond delay="400"/>
                                          </p:stCondLst>
                                        </p:cTn>
                                        <p:tgtEl>
                                          <p:spTgt spid="10"/>
                                        </p:tgtEl>
                                        <p:attrNameLst>
                                          <p:attrName>r</p:attrName>
                                        </p:attrNameLst>
                                      </p:cBhvr>
                                    </p:animRot>
                                    <p:animRot by="-240000">
                                      <p:cBhvr>
                                        <p:cTn id="34" dur="200" fill="hold">
                                          <p:stCondLst>
                                            <p:cond delay="600"/>
                                          </p:stCondLst>
                                        </p:cTn>
                                        <p:tgtEl>
                                          <p:spTgt spid="10"/>
                                        </p:tgtEl>
                                        <p:attrNameLst>
                                          <p:attrName>r</p:attrName>
                                        </p:attrNameLst>
                                      </p:cBhvr>
                                    </p:animRot>
                                    <p:animRot by="120000">
                                      <p:cBhvr>
                                        <p:cTn id="35"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ánh đồng Bầu Trời Xanh Cũng Vậy Lúa Mì Phong Cảnh, Lúa Mì, Sóng, Mì Hình  nền Vector để tải xuống miễn phí">
            <a:extLst>
              <a:ext uri="{FF2B5EF4-FFF2-40B4-BE49-F238E27FC236}">
                <a16:creationId xmlns:a16="http://schemas.microsoft.com/office/drawing/2014/main" id="{4D492829-4732-4212-8577-C419521B85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B7661E5B-9801-4A5A-A037-22DEB8C20B93}"/>
              </a:ext>
            </a:extLst>
          </p:cNvPr>
          <p:cNvGrpSpPr/>
          <p:nvPr/>
        </p:nvGrpSpPr>
        <p:grpSpPr>
          <a:xfrm>
            <a:off x="5735776" y="0"/>
            <a:ext cx="6605892" cy="6605892"/>
            <a:chOff x="5735776" y="0"/>
            <a:chExt cx="6605892" cy="6605892"/>
          </a:xfrm>
        </p:grpSpPr>
        <p:pic>
          <p:nvPicPr>
            <p:cNvPr id="10" name="Picture 9">
              <a:extLst>
                <a:ext uri="{FF2B5EF4-FFF2-40B4-BE49-F238E27FC236}">
                  <a16:creationId xmlns:a16="http://schemas.microsoft.com/office/drawing/2014/main" id="{ED86C46C-F966-4DA6-8901-04693B463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5776" y="0"/>
              <a:ext cx="6605892" cy="6605892"/>
            </a:xfrm>
            <a:prstGeom prst="rect">
              <a:avLst/>
            </a:prstGeom>
          </p:spPr>
        </p:pic>
        <p:sp>
          <p:nvSpPr>
            <p:cNvPr id="11" name="TextBox 10">
              <a:extLst>
                <a:ext uri="{FF2B5EF4-FFF2-40B4-BE49-F238E27FC236}">
                  <a16:creationId xmlns:a16="http://schemas.microsoft.com/office/drawing/2014/main" id="{DF02F0CC-2B0C-47DF-BBC1-8DD9A925F6AF}"/>
                </a:ext>
              </a:extLst>
            </p:cNvPr>
            <p:cNvSpPr txBox="1"/>
            <p:nvPr/>
          </p:nvSpPr>
          <p:spPr>
            <a:xfrm>
              <a:off x="7952509" y="3195782"/>
              <a:ext cx="2068945" cy="1200329"/>
            </a:xfrm>
            <a:prstGeom prst="rect">
              <a:avLst/>
            </a:prstGeom>
            <a:noFill/>
          </p:spPr>
          <p:txBody>
            <a:bodyPr wrap="square" rtlCol="0">
              <a:spAutoFit/>
            </a:bodyPr>
            <a:lstStyle/>
            <a:p>
              <a:pPr algn="ctr"/>
              <a:r>
                <a:rPr lang="en-SG" sz="3600" b="1" dirty="0">
                  <a:latin typeface="Times New Roman" panose="02020603050405020304" pitchFamily="18" charset="0"/>
                  <a:cs typeface="Times New Roman" panose="02020603050405020304" pitchFamily="18" charset="0"/>
                </a:rPr>
                <a:t>XUÂN QUỲNH</a:t>
              </a:r>
            </a:p>
          </p:txBody>
        </p:sp>
      </p:grpSp>
      <p:pic>
        <p:nvPicPr>
          <p:cNvPr id="12" name="Picture 2" descr="Káº¿t quáº£ hÃ¬nh áº£nh cho XuÃ¢n Quá»³nh">
            <a:extLst>
              <a:ext uri="{FF2B5EF4-FFF2-40B4-BE49-F238E27FC236}">
                <a16:creationId xmlns:a16="http://schemas.microsoft.com/office/drawing/2014/main" id="{CF12BD79-66B7-4B11-A6E1-95C58D41E3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872" y="819151"/>
            <a:ext cx="4588163" cy="549427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85092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ánh đồng Bầu Trời Xanh Cũng Vậy Lúa Mì Phong Cảnh, Lúa Mì, Sóng, Mì Hình  nền Vector để tải xuống miễn phí">
            <a:extLst>
              <a:ext uri="{FF2B5EF4-FFF2-40B4-BE49-F238E27FC236}">
                <a16:creationId xmlns:a16="http://schemas.microsoft.com/office/drawing/2014/main" id="{4D492829-4732-4212-8577-C419521B85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B7661E5B-9801-4A5A-A037-22DEB8C20B93}"/>
              </a:ext>
            </a:extLst>
          </p:cNvPr>
          <p:cNvGrpSpPr/>
          <p:nvPr/>
        </p:nvGrpSpPr>
        <p:grpSpPr>
          <a:xfrm>
            <a:off x="5735776" y="0"/>
            <a:ext cx="6605892" cy="6605892"/>
            <a:chOff x="5735776" y="0"/>
            <a:chExt cx="6605892" cy="6605892"/>
          </a:xfrm>
        </p:grpSpPr>
        <p:pic>
          <p:nvPicPr>
            <p:cNvPr id="9" name="Picture 8">
              <a:extLst>
                <a:ext uri="{FF2B5EF4-FFF2-40B4-BE49-F238E27FC236}">
                  <a16:creationId xmlns:a16="http://schemas.microsoft.com/office/drawing/2014/main" id="{ED86C46C-F966-4DA6-8901-04693B463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5776" y="0"/>
              <a:ext cx="6605892" cy="6605892"/>
            </a:xfrm>
            <a:prstGeom prst="rect">
              <a:avLst/>
            </a:prstGeom>
          </p:spPr>
        </p:pic>
        <p:sp>
          <p:nvSpPr>
            <p:cNvPr id="13" name="TextBox 12">
              <a:extLst>
                <a:ext uri="{FF2B5EF4-FFF2-40B4-BE49-F238E27FC236}">
                  <a16:creationId xmlns:a16="http://schemas.microsoft.com/office/drawing/2014/main" id="{DF02F0CC-2B0C-47DF-BBC1-8DD9A925F6AF}"/>
                </a:ext>
              </a:extLst>
            </p:cNvPr>
            <p:cNvSpPr txBox="1"/>
            <p:nvPr/>
          </p:nvSpPr>
          <p:spPr>
            <a:xfrm>
              <a:off x="8004249" y="2836688"/>
              <a:ext cx="2068945" cy="1938992"/>
            </a:xfrm>
            <a:prstGeom prst="rect">
              <a:avLst/>
            </a:prstGeom>
            <a:noFill/>
          </p:spPr>
          <p:txBody>
            <a:bodyPr wrap="square" rtlCol="0">
              <a:spAutoFit/>
            </a:bodyPr>
            <a:lstStyle/>
            <a:p>
              <a:pPr algn="ctr"/>
              <a:r>
                <a:rPr lang="en-SG" sz="4000" b="1" dirty="0">
                  <a:latin typeface="Times New Roman" panose="02020603050405020304" pitchFamily="18" charset="0"/>
                  <a:cs typeface="Times New Roman" panose="02020603050405020304" pitchFamily="18" charset="0"/>
                </a:rPr>
                <a:t>VŨ ĐÌNH LIÊN</a:t>
              </a:r>
            </a:p>
          </p:txBody>
        </p:sp>
      </p:grpSp>
      <p:pic>
        <p:nvPicPr>
          <p:cNvPr id="14" name="Picture 2" descr="Káº¿t quáº£ hÃ¬nh áº£nh cho vÅ© ÄÃ¬nh liÃªn">
            <a:extLst>
              <a:ext uri="{FF2B5EF4-FFF2-40B4-BE49-F238E27FC236}">
                <a16:creationId xmlns:a16="http://schemas.microsoft.com/office/drawing/2014/main" id="{44167122-6CFF-489C-8FE1-18005D7084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0159" y="655148"/>
            <a:ext cx="4249305" cy="554770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65420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ánh đồng Bầu Trời Xanh Cũng Vậy Lúa Mì Phong Cảnh, Lúa Mì, Sóng, Mì Hình  nền Vector để tải xuống miễn phí">
            <a:extLst>
              <a:ext uri="{FF2B5EF4-FFF2-40B4-BE49-F238E27FC236}">
                <a16:creationId xmlns:a16="http://schemas.microsoft.com/office/drawing/2014/main" id="{4D492829-4732-4212-8577-C419521B85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0893"/>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tohuutre">
            <a:extLst>
              <a:ext uri="{FF2B5EF4-FFF2-40B4-BE49-F238E27FC236}">
                <a16:creationId xmlns:a16="http://schemas.microsoft.com/office/drawing/2014/main" id="{94701C67-AC71-492C-96FC-8D6318248C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831" y="540182"/>
            <a:ext cx="4974987" cy="582367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grpSp>
        <p:nvGrpSpPr>
          <p:cNvPr id="6" name="Group 5">
            <a:extLst>
              <a:ext uri="{FF2B5EF4-FFF2-40B4-BE49-F238E27FC236}">
                <a16:creationId xmlns:a16="http://schemas.microsoft.com/office/drawing/2014/main" id="{14228BD0-48E6-44AA-AAF0-2CD05EB59AB1}"/>
              </a:ext>
            </a:extLst>
          </p:cNvPr>
          <p:cNvGrpSpPr/>
          <p:nvPr/>
        </p:nvGrpSpPr>
        <p:grpSpPr>
          <a:xfrm>
            <a:off x="5784086" y="0"/>
            <a:ext cx="6605892" cy="6605892"/>
            <a:chOff x="5735776" y="0"/>
            <a:chExt cx="6605892" cy="6605892"/>
          </a:xfrm>
        </p:grpSpPr>
        <p:pic>
          <p:nvPicPr>
            <p:cNvPr id="7" name="Picture 6">
              <a:extLst>
                <a:ext uri="{FF2B5EF4-FFF2-40B4-BE49-F238E27FC236}">
                  <a16:creationId xmlns:a16="http://schemas.microsoft.com/office/drawing/2014/main" id="{08286625-54FF-4806-9828-3B145FA1CA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5776" y="0"/>
              <a:ext cx="6605892" cy="6605892"/>
            </a:xfrm>
            <a:prstGeom prst="rect">
              <a:avLst/>
            </a:prstGeom>
          </p:spPr>
        </p:pic>
        <p:sp>
          <p:nvSpPr>
            <p:cNvPr id="8" name="TextBox 7">
              <a:extLst>
                <a:ext uri="{FF2B5EF4-FFF2-40B4-BE49-F238E27FC236}">
                  <a16:creationId xmlns:a16="http://schemas.microsoft.com/office/drawing/2014/main" id="{50C73D14-0E21-40A6-AABE-B71F5DA1D65B}"/>
                </a:ext>
              </a:extLst>
            </p:cNvPr>
            <p:cNvSpPr txBox="1"/>
            <p:nvPr/>
          </p:nvSpPr>
          <p:spPr>
            <a:xfrm>
              <a:off x="7924801" y="3020292"/>
              <a:ext cx="2068945" cy="1323439"/>
            </a:xfrm>
            <a:prstGeom prst="rect">
              <a:avLst/>
            </a:prstGeom>
            <a:noFill/>
          </p:spPr>
          <p:txBody>
            <a:bodyPr wrap="square" rtlCol="0">
              <a:spAutoFit/>
            </a:bodyPr>
            <a:lstStyle/>
            <a:p>
              <a:pPr algn="ctr"/>
              <a:r>
                <a:rPr lang="en-SG" sz="4000" b="1" dirty="0">
                  <a:latin typeface="Times New Roman" panose="02020603050405020304" pitchFamily="18" charset="0"/>
                  <a:cs typeface="Times New Roman" panose="02020603050405020304" pitchFamily="18" charset="0"/>
                </a:rPr>
                <a:t>TỐ HỮU</a:t>
              </a:r>
            </a:p>
          </p:txBody>
        </p:sp>
      </p:grpSp>
    </p:spTree>
    <p:extLst>
      <p:ext uri="{BB962C8B-B14F-4D97-AF65-F5344CB8AC3E}">
        <p14:creationId xmlns:p14="http://schemas.microsoft.com/office/powerpoint/2010/main" val="92408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3302CCBE-ED62-4538-A23A-E36F71F871FA}"/>
              </a:ext>
            </a:extLst>
          </p:cNvPr>
          <p:cNvSpPr/>
          <p:nvPr/>
        </p:nvSpPr>
        <p:spPr>
          <a:xfrm rot="5400000">
            <a:off x="-66040" y="66040"/>
            <a:ext cx="5445760" cy="5313680"/>
          </a:xfrm>
          <a:prstGeom prst="rtTriangle">
            <a:avLst/>
          </a:prstGeom>
          <a:blipFill dpi="0" rotWithShape="0">
            <a:blip r:embed="rId2"/>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B2C25615-6D56-45EF-B854-13B29E783BF1}"/>
              </a:ext>
            </a:extLst>
          </p:cNvPr>
          <p:cNvSpPr/>
          <p:nvPr/>
        </p:nvSpPr>
        <p:spPr>
          <a:xfrm rot="16200000">
            <a:off x="7777480" y="2443480"/>
            <a:ext cx="4145280" cy="4683760"/>
          </a:xfrm>
          <a:prstGeom prst="rtTriangle">
            <a:avLst/>
          </a:prstGeom>
          <a:blipFill dpi="0" rotWithShape="0">
            <a:blip r:embed="rId2"/>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D719399-D606-4C3B-B7BB-FDCB2B4F9790}"/>
              </a:ext>
            </a:extLst>
          </p:cNvPr>
          <p:cNvPicPr>
            <a:picLocks noChangeAspect="1"/>
          </p:cNvPicPr>
          <p:nvPr/>
        </p:nvPicPr>
        <p:blipFill>
          <a:blip r:embed="rId3"/>
          <a:stretch>
            <a:fillRect/>
          </a:stretch>
        </p:blipFill>
        <p:spPr>
          <a:xfrm>
            <a:off x="2699250" y="941885"/>
            <a:ext cx="8916446" cy="3541668"/>
          </a:xfrm>
          <a:prstGeom prst="rect">
            <a:avLst/>
          </a:prstGeom>
        </p:spPr>
      </p:pic>
      <p:pic>
        <p:nvPicPr>
          <p:cNvPr id="11" name="Picture 10">
            <a:extLst>
              <a:ext uri="{FF2B5EF4-FFF2-40B4-BE49-F238E27FC236}">
                <a16:creationId xmlns:a16="http://schemas.microsoft.com/office/drawing/2014/main" id="{8317F88D-7DFA-4004-B7D6-3201C864148E}"/>
              </a:ext>
            </a:extLst>
          </p:cNvPr>
          <p:cNvPicPr>
            <a:picLocks noChangeAspect="1"/>
          </p:cNvPicPr>
          <p:nvPr/>
        </p:nvPicPr>
        <p:blipFill>
          <a:blip r:embed="rId4"/>
          <a:stretch>
            <a:fillRect/>
          </a:stretch>
        </p:blipFill>
        <p:spPr>
          <a:xfrm>
            <a:off x="9129073" y="3088439"/>
            <a:ext cx="2686404" cy="1250812"/>
          </a:xfrm>
          <a:prstGeom prst="rect">
            <a:avLst/>
          </a:prstGeom>
        </p:spPr>
      </p:pic>
      <p:sp>
        <p:nvSpPr>
          <p:cNvPr id="12" name="Rectangle 11">
            <a:extLst>
              <a:ext uri="{FF2B5EF4-FFF2-40B4-BE49-F238E27FC236}">
                <a16:creationId xmlns:a16="http://schemas.microsoft.com/office/drawing/2014/main" id="{982DDD0A-906F-4A71-9AFB-6987162E9805}"/>
              </a:ext>
            </a:extLst>
          </p:cNvPr>
          <p:cNvSpPr/>
          <p:nvPr/>
        </p:nvSpPr>
        <p:spPr>
          <a:xfrm>
            <a:off x="9154473" y="369932"/>
            <a:ext cx="3037527" cy="640080"/>
          </a:xfrm>
          <a:prstGeom prst="rect">
            <a:avLst/>
          </a:prstGeom>
          <a:solidFill>
            <a:srgbClr val="A5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CF4FDF4-870B-4208-AEA5-09FDDCC727B0}"/>
              </a:ext>
            </a:extLst>
          </p:cNvPr>
          <p:cNvSpPr/>
          <p:nvPr/>
        </p:nvSpPr>
        <p:spPr>
          <a:xfrm>
            <a:off x="0" y="5800644"/>
            <a:ext cx="3037527" cy="640080"/>
          </a:xfrm>
          <a:prstGeom prst="rect">
            <a:avLst/>
          </a:prstGeom>
          <a:solidFill>
            <a:srgbClr val="A5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4E0C1AA-E5C1-4F0A-B0C1-6385F2C62B06}"/>
              </a:ext>
            </a:extLst>
          </p:cNvPr>
          <p:cNvSpPr/>
          <p:nvPr/>
        </p:nvSpPr>
        <p:spPr>
          <a:xfrm>
            <a:off x="3164997" y="5800644"/>
            <a:ext cx="299563" cy="640080"/>
          </a:xfrm>
          <a:prstGeom prst="rect">
            <a:avLst/>
          </a:prstGeom>
          <a:solidFill>
            <a:srgbClr val="A5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8DB040B-46E8-48EC-9BB4-3FC235BF86A0}"/>
              </a:ext>
            </a:extLst>
          </p:cNvPr>
          <p:cNvSpPr/>
          <p:nvPr/>
        </p:nvSpPr>
        <p:spPr>
          <a:xfrm>
            <a:off x="3592030" y="5800644"/>
            <a:ext cx="299563" cy="640080"/>
          </a:xfrm>
          <a:prstGeom prst="rect">
            <a:avLst/>
          </a:prstGeom>
          <a:solidFill>
            <a:srgbClr val="A5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ED11442-551D-4BBB-9C4E-6340C39D4514}"/>
              </a:ext>
            </a:extLst>
          </p:cNvPr>
          <p:cNvSpPr/>
          <p:nvPr/>
        </p:nvSpPr>
        <p:spPr>
          <a:xfrm>
            <a:off x="4019063" y="5800644"/>
            <a:ext cx="299563" cy="640080"/>
          </a:xfrm>
          <a:prstGeom prst="rect">
            <a:avLst/>
          </a:prstGeom>
          <a:solidFill>
            <a:srgbClr val="A5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1CA0788-F299-4B57-8D68-81F5D31AF78E}"/>
              </a:ext>
            </a:extLst>
          </p:cNvPr>
          <p:cNvSpPr/>
          <p:nvPr/>
        </p:nvSpPr>
        <p:spPr>
          <a:xfrm>
            <a:off x="4446096" y="5800644"/>
            <a:ext cx="299563" cy="640080"/>
          </a:xfrm>
          <a:prstGeom prst="rect">
            <a:avLst/>
          </a:prstGeom>
          <a:solidFill>
            <a:srgbClr val="A5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5084A35-336C-4C0C-BCF9-37D68140B1C0}"/>
              </a:ext>
            </a:extLst>
          </p:cNvPr>
          <p:cNvSpPr/>
          <p:nvPr/>
        </p:nvSpPr>
        <p:spPr>
          <a:xfrm>
            <a:off x="4897006" y="5800644"/>
            <a:ext cx="299563" cy="640080"/>
          </a:xfrm>
          <a:prstGeom prst="rect">
            <a:avLst/>
          </a:prstGeom>
          <a:solidFill>
            <a:srgbClr val="A5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0EFC922-EAC5-4290-AD24-E535180F5686}"/>
              </a:ext>
            </a:extLst>
          </p:cNvPr>
          <p:cNvSpPr/>
          <p:nvPr/>
        </p:nvSpPr>
        <p:spPr>
          <a:xfrm>
            <a:off x="7007692" y="369932"/>
            <a:ext cx="299563" cy="640080"/>
          </a:xfrm>
          <a:prstGeom prst="rect">
            <a:avLst/>
          </a:prstGeom>
          <a:solidFill>
            <a:srgbClr val="A5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FEDC2AA-7402-4FF9-8D2F-1D44313A8093}"/>
              </a:ext>
            </a:extLst>
          </p:cNvPr>
          <p:cNvSpPr/>
          <p:nvPr/>
        </p:nvSpPr>
        <p:spPr>
          <a:xfrm>
            <a:off x="7434725" y="369932"/>
            <a:ext cx="299563" cy="640080"/>
          </a:xfrm>
          <a:prstGeom prst="rect">
            <a:avLst/>
          </a:prstGeom>
          <a:solidFill>
            <a:srgbClr val="A5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579858D-AA6B-4EBC-9E8A-6230F08AF6E3}"/>
              </a:ext>
            </a:extLst>
          </p:cNvPr>
          <p:cNvSpPr/>
          <p:nvPr/>
        </p:nvSpPr>
        <p:spPr>
          <a:xfrm>
            <a:off x="7861758" y="369932"/>
            <a:ext cx="299563" cy="640080"/>
          </a:xfrm>
          <a:prstGeom prst="rect">
            <a:avLst/>
          </a:prstGeom>
          <a:solidFill>
            <a:srgbClr val="A5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81BE903-9F18-4810-9C96-0747533DE60E}"/>
              </a:ext>
            </a:extLst>
          </p:cNvPr>
          <p:cNvSpPr/>
          <p:nvPr/>
        </p:nvSpPr>
        <p:spPr>
          <a:xfrm>
            <a:off x="8288791" y="369932"/>
            <a:ext cx="299563" cy="640080"/>
          </a:xfrm>
          <a:prstGeom prst="rect">
            <a:avLst/>
          </a:prstGeom>
          <a:solidFill>
            <a:srgbClr val="A5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7937C31-418D-42EF-B7B5-EEFEA37DB78A}"/>
              </a:ext>
            </a:extLst>
          </p:cNvPr>
          <p:cNvSpPr/>
          <p:nvPr/>
        </p:nvSpPr>
        <p:spPr>
          <a:xfrm>
            <a:off x="8739701" y="369932"/>
            <a:ext cx="299563" cy="640080"/>
          </a:xfrm>
          <a:prstGeom prst="rect">
            <a:avLst/>
          </a:prstGeom>
          <a:solidFill>
            <a:srgbClr val="A5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77883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ánh đồng Bầu Trời Xanh Cũng Vậy Lúa Mì Phong Cảnh, Lúa Mì, Sóng, Mì Hình  nền Vector để tải xuống miễn phí">
            <a:extLst>
              <a:ext uri="{FF2B5EF4-FFF2-40B4-BE49-F238E27FC236}">
                <a16:creationId xmlns:a16="http://schemas.microsoft.com/office/drawing/2014/main" id="{4D492829-4732-4212-8577-C419521B85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52B9D9DE-F2DB-459B-9D2F-A964AD68AA4F}"/>
              </a:ext>
            </a:extLst>
          </p:cNvPr>
          <p:cNvSpPr/>
          <p:nvPr/>
        </p:nvSpPr>
        <p:spPr>
          <a:xfrm>
            <a:off x="-984738" y="2725614"/>
            <a:ext cx="14442830" cy="1406770"/>
          </a:xfrm>
          <a:prstGeom prst="roundRect">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002060"/>
                </a:solidFill>
                <a:latin typeface="Times New Roman" panose="02020603050405020304" pitchFamily="18" charset="0"/>
                <a:cs typeface="Times New Roman" panose="02020603050405020304" pitchFamily="18" charset="0"/>
              </a:rPr>
              <a:t>I. TÌM HIỂU CHUNG</a:t>
            </a:r>
          </a:p>
        </p:txBody>
      </p:sp>
    </p:spTree>
    <p:extLst>
      <p:ext uri="{BB962C8B-B14F-4D97-AF65-F5344CB8AC3E}">
        <p14:creationId xmlns:p14="http://schemas.microsoft.com/office/powerpoint/2010/main" val="347882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410</TotalTime>
  <Words>1593</Words>
  <Application>Microsoft Office PowerPoint</Application>
  <PresentationFormat>Widescreen</PresentationFormat>
  <Paragraphs>191</Paragraphs>
  <Slides>41</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微软雅黑 Light</vt:lpstr>
      <vt:lpstr>.VnTime</vt:lpstr>
      <vt:lpstr>Arial</vt:lpstr>
      <vt:lpstr>Calibri</vt:lpstr>
      <vt:lpstr>Calibri Light</vt:lpstr>
      <vt:lpstr>Comic Sans MS</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Tuan Anh</dc:creator>
  <cp:lastModifiedBy>Windows User</cp:lastModifiedBy>
  <cp:revision>62</cp:revision>
  <cp:lastPrinted>2022-03-31T06:04:14Z</cp:lastPrinted>
  <dcterms:created xsi:type="dcterms:W3CDTF">2019-03-12T09:37:24Z</dcterms:created>
  <dcterms:modified xsi:type="dcterms:W3CDTF">2022-08-12T15:02:28Z</dcterms:modified>
</cp:coreProperties>
</file>